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9"/>
    <p:restoredTop sz="94688"/>
  </p:normalViewPr>
  <p:slideViewPr>
    <p:cSldViewPr snapToGrid="0" snapToObjects="1">
      <p:cViewPr varScale="1">
        <p:scale>
          <a:sx n="78" d="100"/>
          <a:sy n="78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43290B-164D-1945-8DD5-4ACC8F3D2BCD}" type="datetimeFigureOut">
              <a:rPr lang="es-ES_tradnl"/>
              <a:pPr>
                <a:defRPr/>
              </a:pPr>
              <a:t>18/06/2018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AC299C-AABF-724F-9DFD-37D549356A1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10BB48-E228-C142-8476-D0A867442604}" type="datetimeFigureOut">
              <a:rPr lang="es-ES_tradnl"/>
              <a:pPr>
                <a:defRPr/>
              </a:pPr>
              <a:t>18/06/2018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los estilos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E1ED7B-C595-3C49-AF12-E700DE43FF5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657599"/>
            <a:ext cx="9144000" cy="111510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30244"/>
            <a:ext cx="9144000" cy="5432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599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738155" y="365125"/>
            <a:ext cx="7734300" cy="4955812"/>
          </a:xfrm>
        </p:spPr>
        <p:txBody>
          <a:bodyPr vert="eaVert"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AAC3-CC91-0B4E-8C20-82B9A9BC8F43}" type="datetimeFigureOut">
              <a:rPr lang="es-ES_tradnl"/>
              <a:pPr>
                <a:defRPr/>
              </a:pPr>
              <a:t>18/06/2018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C5B7-3FC4-8646-9581-025A943C610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45144" y="398826"/>
            <a:ext cx="2129246" cy="2638842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103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DB3D-B4F8-4E40-88F4-F1DA3E43950A}" type="datetimeFigureOut">
              <a:rPr lang="es-ES_tradnl"/>
              <a:pPr>
                <a:defRPr/>
              </a:pPr>
              <a:t>18/06/2018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750B-09F4-1F48-9C7C-FAA225CCD3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524000" y="3657599"/>
            <a:ext cx="9144000" cy="111510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524000" y="5030244"/>
            <a:ext cx="9144000" cy="5432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0638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1" y="1389837"/>
            <a:ext cx="9901647" cy="3987234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C02D-0300-CD44-81D2-BAB214729F09}" type="datetimeFigureOut">
              <a:rPr lang="es-ES_tradnl"/>
              <a:pPr>
                <a:defRPr/>
              </a:pPr>
              <a:t>18/06/2018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3F0D-35D7-1E4A-B981-8F698437790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657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394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BE07-3F65-B847-B90C-9B848AF25B97}" type="datetimeFigureOut">
              <a:rPr lang="es-ES_tradnl"/>
              <a:pPr>
                <a:defRPr/>
              </a:pPr>
              <a:t>18/06/2018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EB2E-DCB3-0A40-90B3-F055FB0872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124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9801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9801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C166-AF1A-4440-B2D5-A9CEE7BA433E}" type="datetimeFigureOut">
              <a:rPr lang="es-ES_tradnl"/>
              <a:pPr>
                <a:defRPr/>
              </a:pPr>
              <a:t>18/06/2018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69B9-8D1D-6541-A06E-201761265A0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965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AC73-B3C7-3248-B37C-B66E4123E4B7}" type="datetimeFigureOut">
              <a:rPr lang="es-ES_tradnl"/>
              <a:pPr>
                <a:defRPr/>
              </a:pPr>
              <a:t>18/06/2018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A2B7-19F6-5549-A948-7F59198E8E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8206409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6918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950EF-67BE-4147-A48A-7CCCD3AF180D}" type="datetimeFigureOut">
              <a:rPr lang="es-ES_tradnl"/>
              <a:pPr>
                <a:defRPr/>
              </a:pPr>
              <a:t>18/06/2018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214D-E25B-924B-9BB4-6D1F0483E7D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9901646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583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4F6F-3348-5140-A1BF-B77B395711CD}" type="datetimeFigureOut">
              <a:rPr lang="es-ES_tradnl"/>
              <a:pPr>
                <a:defRPr/>
              </a:pPr>
              <a:t>18/06/2018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2216-DE30-E947-853A-DE79F90C292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6" name="Marcador de texto 2"/>
          <p:cNvSpPr>
            <a:spLocks noGrp="1"/>
          </p:cNvSpPr>
          <p:nvPr>
            <p:ph type="body" idx="1"/>
          </p:nvPr>
        </p:nvSpPr>
        <p:spPr>
          <a:xfrm>
            <a:off x="653620" y="935644"/>
            <a:ext cx="2508034" cy="38610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7304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1619794"/>
            <a:ext cx="6286000" cy="36578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dirty="0" smtClean="0"/>
              <a:t>Arrastre la imagen al marcador de posición o haga clic en el icono para agregarla</a:t>
            </a:r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67542" y="1619794"/>
            <a:ext cx="3204483" cy="365788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2F5C-CC5B-A944-B548-152357E25043}" type="datetimeFigureOut">
              <a:rPr lang="es-ES_tradnl"/>
              <a:pPr>
                <a:defRPr/>
              </a:pPr>
              <a:t>18/06/2018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BB97-318D-D042-9746-E80704AC382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299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DDA7-DE94-334D-AEE9-E28113262443}" type="datetimeFigureOut">
              <a:rPr lang="es-ES_tradnl"/>
              <a:pPr>
                <a:defRPr/>
              </a:pPr>
              <a:t>18/06/2018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5E97-4A03-064B-A855-BF25BAFBBF1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8315739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957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los estilos de texto del patrón</a:t>
            </a:r>
          </a:p>
          <a:p>
            <a:pPr lvl="1"/>
            <a:r>
              <a:rPr lang="es-ES_tradnl" altLang="es-ES_tradnl"/>
              <a:t>Segundo nivel</a:t>
            </a:r>
          </a:p>
          <a:p>
            <a:pPr lvl="2"/>
            <a:r>
              <a:rPr lang="es-ES_tradnl" altLang="es-ES_tradnl"/>
              <a:t>Tercer nivel</a:t>
            </a:r>
          </a:p>
          <a:p>
            <a:pPr lvl="3"/>
            <a:r>
              <a:rPr lang="es-ES_tradnl" altLang="es-ES_tradnl"/>
              <a:t>Cuarto nivel</a:t>
            </a:r>
          </a:p>
          <a:p>
            <a:pPr lvl="4"/>
            <a:r>
              <a:rPr lang="es-ES_tradnl" alt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103D42-5F98-CA44-96C2-31DD2AF8DB21}" type="datetimeFigureOut">
              <a:rPr lang="es-ES_tradnl"/>
              <a:pPr>
                <a:defRPr/>
              </a:pPr>
              <a:t>18/06/2018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694816-DE42-6147-A883-202216357E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56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725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vertical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896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636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296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541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913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975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619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925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338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vertical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3128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731D0F56-AB3C-8642-AE3E-F879B969D498}" vid="{BC41FFEA-073A-2D46-B765-B0A507400F9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mide_uc_propuesta_v2</Template>
  <TotalTime>55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Delia Catalan</dc:creator>
  <cp:lastModifiedBy>lsepulveda</cp:lastModifiedBy>
  <cp:revision>7</cp:revision>
  <dcterms:created xsi:type="dcterms:W3CDTF">2018-06-15T15:38:00Z</dcterms:created>
  <dcterms:modified xsi:type="dcterms:W3CDTF">2018-06-18T19:20:14Z</dcterms:modified>
</cp:coreProperties>
</file>