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270" r:id="rId4"/>
    <p:sldId id="272" r:id="rId5"/>
    <p:sldId id="273" r:id="rId6"/>
    <p:sldId id="295" r:id="rId7"/>
    <p:sldId id="285" r:id="rId8"/>
    <p:sldId id="294" r:id="rId9"/>
    <p:sldId id="293" r:id="rId10"/>
    <p:sldId id="266" r:id="rId11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800162A-ECB7-4FCD-97C5-4A8D3D7BDF2B}">
          <p14:sldIdLst>
            <p14:sldId id="256"/>
            <p14:sldId id="286"/>
            <p14:sldId id="270"/>
            <p14:sldId id="272"/>
            <p14:sldId id="273"/>
            <p14:sldId id="295"/>
            <p14:sldId id="285"/>
            <p14:sldId id="294"/>
            <p14:sldId id="29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Escamilla" initials="FE" lastIdx="2" clrIdx="0">
    <p:extLst>
      <p:ext uri="{19B8F6BF-5375-455C-9EA6-DF929625EA0E}">
        <p15:presenceInfo xmlns:p15="http://schemas.microsoft.com/office/powerpoint/2012/main" userId="5b7a634bb11748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214A0-938C-49AB-ADB9-9FF38EC24742}" v="1029" dt="2020-06-03T12:52:31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9"/>
    <p:restoredTop sz="94688"/>
  </p:normalViewPr>
  <p:slideViewPr>
    <p:cSldViewPr snapToGrid="0" snapToObjects="1">
      <p:cViewPr varScale="1">
        <p:scale>
          <a:sx n="86" d="100"/>
          <a:sy n="86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AFC22-D1EB-4BA4-8397-412D518341A4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C9DFE91-76B0-4A71-A2E1-A71B23043DAD}">
      <dgm:prSet phldrT="[Texto]"/>
      <dgm:spPr/>
      <dgm:t>
        <a:bodyPr/>
        <a:lstStyle/>
        <a:p>
          <a:pPr algn="ctr"/>
          <a:r>
            <a:rPr lang="es-CL" b="1" dirty="0">
              <a:latin typeface="+mn-lt"/>
            </a:rPr>
            <a:t>Marzo 2020</a:t>
          </a:r>
        </a:p>
      </dgm:t>
    </dgm:pt>
    <dgm:pt modelId="{473F741C-B560-4A28-9DC2-1145548EA985}" type="parTrans" cxnId="{3DE92D77-D8EB-41F7-BD36-26E73F0CAD0E}">
      <dgm:prSet/>
      <dgm:spPr/>
      <dgm:t>
        <a:bodyPr/>
        <a:lstStyle/>
        <a:p>
          <a:endParaRPr lang="es-CL"/>
        </a:p>
      </dgm:t>
    </dgm:pt>
    <dgm:pt modelId="{74157AEC-84B3-4DFB-ABB8-B193267D1EB8}" type="sibTrans" cxnId="{3DE92D77-D8EB-41F7-BD36-26E73F0CAD0E}">
      <dgm:prSet/>
      <dgm:spPr/>
      <dgm:t>
        <a:bodyPr/>
        <a:lstStyle/>
        <a:p>
          <a:endParaRPr lang="es-CL"/>
        </a:p>
      </dgm:t>
    </dgm:pt>
    <dgm:pt modelId="{2A4222B9-0C5C-46DE-957B-0D95A8B99DEA}">
      <dgm:prSet phldrT="[Texto]" custT="1"/>
      <dgm:spPr>
        <a:noFill/>
        <a:ln>
          <a:noFill/>
        </a:ln>
        <a:effectLst/>
      </dgm:spPr>
      <dgm:t>
        <a:bodyPr spcFirstLastPara="0" vert="horz" wrap="square" lIns="63500" tIns="0" rIns="0" bIns="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Octubre</a:t>
          </a:r>
          <a:r>
            <a:rPr lang="es-CL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2020</a:t>
          </a:r>
        </a:p>
      </dgm:t>
    </dgm:pt>
    <dgm:pt modelId="{F0EF4421-F974-42E5-B35F-E96F5A8C27AA}" type="parTrans" cxnId="{D7A5B966-FE8F-4BC7-9B72-152127C32E51}">
      <dgm:prSet/>
      <dgm:spPr/>
      <dgm:t>
        <a:bodyPr/>
        <a:lstStyle/>
        <a:p>
          <a:endParaRPr lang="es-CL"/>
        </a:p>
      </dgm:t>
    </dgm:pt>
    <dgm:pt modelId="{DDA699FF-01B8-4868-B26E-24C5537E75B6}" type="sibTrans" cxnId="{D7A5B966-FE8F-4BC7-9B72-152127C32E51}">
      <dgm:prSet/>
      <dgm:spPr/>
      <dgm:t>
        <a:bodyPr/>
        <a:lstStyle/>
        <a:p>
          <a:endParaRPr lang="es-CL"/>
        </a:p>
      </dgm:t>
    </dgm:pt>
    <dgm:pt modelId="{F707B6BE-9A75-4E30-BEC3-9EBEEC0396CC}">
      <dgm:prSet phldrT="[Texto]" custT="1"/>
      <dgm:spPr/>
      <dgm:t>
        <a:bodyPr/>
        <a:lstStyle/>
        <a:p>
          <a:endParaRPr lang="es-CL" sz="1800" dirty="0"/>
        </a:p>
      </dgm:t>
    </dgm:pt>
    <dgm:pt modelId="{E2C093A5-21D5-4EDF-BF6A-409D863A9639}" type="parTrans" cxnId="{584494A9-AFB3-4799-8DFE-811FAADE00A4}">
      <dgm:prSet/>
      <dgm:spPr/>
      <dgm:t>
        <a:bodyPr/>
        <a:lstStyle/>
        <a:p>
          <a:endParaRPr lang="es-CL"/>
        </a:p>
      </dgm:t>
    </dgm:pt>
    <dgm:pt modelId="{B58FF05E-AC6F-48C3-9430-83000432E04D}" type="sibTrans" cxnId="{584494A9-AFB3-4799-8DFE-811FAADE00A4}">
      <dgm:prSet/>
      <dgm:spPr/>
      <dgm:t>
        <a:bodyPr/>
        <a:lstStyle/>
        <a:p>
          <a:endParaRPr lang="es-CL"/>
        </a:p>
      </dgm:t>
    </dgm:pt>
    <dgm:pt modelId="{CB11102C-F410-4B8F-BEC9-CE122786CE54}">
      <dgm:prSet phldrT="[Texto]" custT="1"/>
      <dgm:spPr/>
      <dgm:t>
        <a:bodyPr/>
        <a:lstStyle/>
        <a:p>
          <a:pPr algn="ctr"/>
          <a:r>
            <a:rPr lang="es-CL" sz="1800" dirty="0"/>
            <a:t>Trabajo remoto</a:t>
          </a:r>
        </a:p>
      </dgm:t>
    </dgm:pt>
    <dgm:pt modelId="{E0DB4B94-7D0F-4844-B719-F0C5D08BE718}" type="parTrans" cxnId="{C5E6421C-A754-40DE-950B-034858AF1A80}">
      <dgm:prSet/>
      <dgm:spPr/>
      <dgm:t>
        <a:bodyPr/>
        <a:lstStyle/>
        <a:p>
          <a:endParaRPr lang="es-CL"/>
        </a:p>
      </dgm:t>
    </dgm:pt>
    <dgm:pt modelId="{92CDCC1D-65B6-4D6F-A859-C9ADCED9B740}" type="sibTrans" cxnId="{C5E6421C-A754-40DE-950B-034858AF1A80}">
      <dgm:prSet/>
      <dgm:spPr/>
      <dgm:t>
        <a:bodyPr/>
        <a:lstStyle/>
        <a:p>
          <a:endParaRPr lang="es-CL"/>
        </a:p>
      </dgm:t>
    </dgm:pt>
    <dgm:pt modelId="{F5D992B2-8B9C-4EA6-96B6-4B4AA669F545}">
      <dgm:prSet phldrT="[Texto]"/>
      <dgm:spPr/>
      <dgm:t>
        <a:bodyPr/>
        <a:lstStyle/>
        <a:p>
          <a:pPr algn="ctr"/>
          <a:endParaRPr lang="es-CL" b="1" dirty="0">
            <a:latin typeface="+mn-lt"/>
          </a:endParaRPr>
        </a:p>
      </dgm:t>
    </dgm:pt>
    <dgm:pt modelId="{C7D637C5-47D3-4AE2-9ADE-78251202C7AF}" type="parTrans" cxnId="{CC9D4C3A-8F05-4839-9647-D75F55262896}">
      <dgm:prSet/>
      <dgm:spPr/>
      <dgm:t>
        <a:bodyPr/>
        <a:lstStyle/>
        <a:p>
          <a:endParaRPr lang="es-CL"/>
        </a:p>
      </dgm:t>
    </dgm:pt>
    <dgm:pt modelId="{F9619808-3923-4A68-8B5D-3FEE52F49AEE}" type="sibTrans" cxnId="{CC9D4C3A-8F05-4839-9647-D75F55262896}">
      <dgm:prSet/>
      <dgm:spPr/>
      <dgm:t>
        <a:bodyPr/>
        <a:lstStyle/>
        <a:p>
          <a:endParaRPr lang="es-CL"/>
        </a:p>
      </dgm:t>
    </dgm:pt>
    <dgm:pt modelId="{1FE8E91A-2834-4FEF-89D1-F1E40A010547}" type="pres">
      <dgm:prSet presAssocID="{142AFC22-D1EB-4BA4-8397-412D518341A4}" presName="Name0" presStyleCnt="0">
        <dgm:presLayoutVars>
          <dgm:dir/>
        </dgm:presLayoutVars>
      </dgm:prSet>
      <dgm:spPr/>
    </dgm:pt>
    <dgm:pt modelId="{1561DECF-F333-4185-8994-C53013E3C3EA}" type="pres">
      <dgm:prSet presAssocID="{AC9DFE91-76B0-4A71-A2E1-A71B23043DAD}" presName="parComposite" presStyleCnt="0"/>
      <dgm:spPr/>
    </dgm:pt>
    <dgm:pt modelId="{0F5DE280-5C30-4A5B-8286-9CAD3CD4B006}" type="pres">
      <dgm:prSet presAssocID="{AC9DFE91-76B0-4A71-A2E1-A71B23043DAD}" presName="parBigCircle" presStyleLbl="node0" presStyleIdx="0" presStyleCnt="2" custLinFactNeighborX="-59970" custLinFactNeighborY="-1172"/>
      <dgm:spPr/>
    </dgm:pt>
    <dgm:pt modelId="{EF63D932-5A04-4453-B7FB-7AEF865407CF}" type="pres">
      <dgm:prSet presAssocID="{AC9DFE91-76B0-4A71-A2E1-A71B23043DAD}" presName="parTx" presStyleLbl="revTx" presStyleIdx="0" presStyleCnt="8" custAng="3900000" custLinFactX="-2908" custLinFactNeighborX="-100000" custLinFactNeighborY="9137"/>
      <dgm:spPr/>
    </dgm:pt>
    <dgm:pt modelId="{EF1674A7-77E8-459B-8E80-CDE749DC94CD}" type="pres">
      <dgm:prSet presAssocID="{AC9DFE91-76B0-4A71-A2E1-A71B23043DAD}" presName="bSpace" presStyleCnt="0"/>
      <dgm:spPr/>
    </dgm:pt>
    <dgm:pt modelId="{E3EAF55E-5611-4CEA-A6FD-52C16D26D321}" type="pres">
      <dgm:prSet presAssocID="{AC9DFE91-76B0-4A71-A2E1-A71B23043DAD}" presName="parBackupNorm" presStyleCnt="0"/>
      <dgm:spPr/>
    </dgm:pt>
    <dgm:pt modelId="{791E3C25-B1E4-4092-94DE-54779C96D41A}" type="pres">
      <dgm:prSet presAssocID="{74157AEC-84B3-4DFB-ABB8-B193267D1EB8}" presName="parSpace" presStyleCnt="0"/>
      <dgm:spPr/>
    </dgm:pt>
    <dgm:pt modelId="{9746A47E-DAA3-4AF4-BE81-E32FF7AFA2A9}" type="pres">
      <dgm:prSet presAssocID="{F5D992B2-8B9C-4EA6-96B6-4B4AA669F545}" presName="desBackupLeftNorm" presStyleCnt="0"/>
      <dgm:spPr/>
    </dgm:pt>
    <dgm:pt modelId="{1A24B992-FBF5-45C1-A808-CFABBF28F30D}" type="pres">
      <dgm:prSet presAssocID="{F5D992B2-8B9C-4EA6-96B6-4B4AA669F545}" presName="desComposite" presStyleCnt="0"/>
      <dgm:spPr/>
    </dgm:pt>
    <dgm:pt modelId="{9427FC8D-E916-4C4D-8268-85A872732143}" type="pres">
      <dgm:prSet presAssocID="{F5D992B2-8B9C-4EA6-96B6-4B4AA669F545}" presName="desCircle" presStyleLbl="node1" presStyleIdx="0" presStyleCnt="3"/>
      <dgm:spPr>
        <a:solidFill>
          <a:srgbClr val="FF0000"/>
        </a:solidFill>
      </dgm:spPr>
    </dgm:pt>
    <dgm:pt modelId="{19A37D91-97D8-4B13-95F4-BBAC71DB2A18}" type="pres">
      <dgm:prSet presAssocID="{F5D992B2-8B9C-4EA6-96B6-4B4AA669F545}" presName="chTx" presStyleLbl="revTx" presStyleIdx="1" presStyleCnt="8"/>
      <dgm:spPr/>
    </dgm:pt>
    <dgm:pt modelId="{82271C6F-6C10-464E-A896-498122F58BE1}" type="pres">
      <dgm:prSet presAssocID="{F5D992B2-8B9C-4EA6-96B6-4B4AA669F545}" presName="desTx" presStyleLbl="revTx" presStyleIdx="2" presStyleCnt="8">
        <dgm:presLayoutVars>
          <dgm:bulletEnabled val="1"/>
        </dgm:presLayoutVars>
      </dgm:prSet>
      <dgm:spPr/>
    </dgm:pt>
    <dgm:pt modelId="{B42ADEA6-FBEF-463D-A827-B00EBA69DE62}" type="pres">
      <dgm:prSet presAssocID="{F5D992B2-8B9C-4EA6-96B6-4B4AA669F545}" presName="desBackupRightNorm" presStyleCnt="0"/>
      <dgm:spPr/>
    </dgm:pt>
    <dgm:pt modelId="{D166CABD-F5DC-414F-8906-AE476E0FA355}" type="pres">
      <dgm:prSet presAssocID="{F9619808-3923-4A68-8B5D-3FEE52F49AEE}" presName="desSpace" presStyleCnt="0"/>
      <dgm:spPr/>
    </dgm:pt>
    <dgm:pt modelId="{63332277-0DBA-45A3-8C3A-072A61C14A94}" type="pres">
      <dgm:prSet presAssocID="{CB11102C-F410-4B8F-BEC9-CE122786CE54}" presName="desBackupLeftNorm" presStyleCnt="0"/>
      <dgm:spPr/>
    </dgm:pt>
    <dgm:pt modelId="{1D0C51F4-2F6C-4809-AEF2-3F6F1C97BB1D}" type="pres">
      <dgm:prSet presAssocID="{CB11102C-F410-4B8F-BEC9-CE122786CE54}" presName="desComposite" presStyleCnt="0"/>
      <dgm:spPr/>
    </dgm:pt>
    <dgm:pt modelId="{599FCFDD-B74B-4158-9F34-B36ABB1B0209}" type="pres">
      <dgm:prSet presAssocID="{CB11102C-F410-4B8F-BEC9-CE122786CE54}" presName="desCircle" presStyleLbl="node1" presStyleIdx="1" presStyleCnt="3"/>
      <dgm:spPr>
        <a:solidFill>
          <a:srgbClr val="FFC000"/>
        </a:solidFill>
      </dgm:spPr>
    </dgm:pt>
    <dgm:pt modelId="{2222D664-3131-4AD8-8B06-A30F5ABC35F1}" type="pres">
      <dgm:prSet presAssocID="{CB11102C-F410-4B8F-BEC9-CE122786CE54}" presName="chTx" presStyleLbl="revTx" presStyleIdx="3" presStyleCnt="8" custAng="3900000" custLinFactNeighborX="45672" custLinFactNeighborY="-3674"/>
      <dgm:spPr/>
    </dgm:pt>
    <dgm:pt modelId="{B76F4433-CDA7-48C8-889F-08A5676D779B}" type="pres">
      <dgm:prSet presAssocID="{CB11102C-F410-4B8F-BEC9-CE122786CE54}" presName="desTx" presStyleLbl="revTx" presStyleIdx="4" presStyleCnt="8">
        <dgm:presLayoutVars>
          <dgm:bulletEnabled val="1"/>
        </dgm:presLayoutVars>
      </dgm:prSet>
      <dgm:spPr/>
    </dgm:pt>
    <dgm:pt modelId="{58C5A5B4-AF28-4730-BB3E-E4C56BA7DDA9}" type="pres">
      <dgm:prSet presAssocID="{CB11102C-F410-4B8F-BEC9-CE122786CE54}" presName="desBackupRightNorm" presStyleCnt="0"/>
      <dgm:spPr/>
    </dgm:pt>
    <dgm:pt modelId="{224CC93C-4BC5-41C9-A3D1-347DD2E1BF69}" type="pres">
      <dgm:prSet presAssocID="{92CDCC1D-65B6-4D6F-A859-C9ADCED9B740}" presName="desSpace" presStyleCnt="0"/>
      <dgm:spPr/>
    </dgm:pt>
    <dgm:pt modelId="{B77A6CB4-9BE5-476C-BB1D-CB97C745F07A}" type="pres">
      <dgm:prSet presAssocID="{F707B6BE-9A75-4E30-BEC3-9EBEEC0396CC}" presName="desBackupLeftNorm" presStyleCnt="0"/>
      <dgm:spPr/>
    </dgm:pt>
    <dgm:pt modelId="{DAC11C45-83C9-4FD6-96DF-32D3F64A8547}" type="pres">
      <dgm:prSet presAssocID="{F707B6BE-9A75-4E30-BEC3-9EBEEC0396CC}" presName="desComposite" presStyleCnt="0"/>
      <dgm:spPr/>
    </dgm:pt>
    <dgm:pt modelId="{36684543-2497-4272-84B5-D1AFEC8791A4}" type="pres">
      <dgm:prSet presAssocID="{F707B6BE-9A75-4E30-BEC3-9EBEEC0396CC}" presName="desCircle" presStyleLbl="node1" presStyleIdx="2" presStyleCnt="3"/>
      <dgm:spPr>
        <a:solidFill>
          <a:srgbClr val="FFFF00"/>
        </a:solidFill>
      </dgm:spPr>
    </dgm:pt>
    <dgm:pt modelId="{BBFD9A55-905D-4FBB-BEF7-72E4BFF12DD1}" type="pres">
      <dgm:prSet presAssocID="{F707B6BE-9A75-4E30-BEC3-9EBEEC0396CC}" presName="chTx" presStyleLbl="revTx" presStyleIdx="5" presStyleCnt="8" custLinFactNeighborX="-8201"/>
      <dgm:spPr/>
    </dgm:pt>
    <dgm:pt modelId="{956BB7C1-196F-4356-A24D-0D6197B1C443}" type="pres">
      <dgm:prSet presAssocID="{F707B6BE-9A75-4E30-BEC3-9EBEEC0396CC}" presName="desTx" presStyleLbl="revTx" presStyleIdx="6" presStyleCnt="8">
        <dgm:presLayoutVars>
          <dgm:bulletEnabled val="1"/>
        </dgm:presLayoutVars>
      </dgm:prSet>
      <dgm:spPr/>
    </dgm:pt>
    <dgm:pt modelId="{BEE77E3D-404E-4A41-BCF0-DA447C7325F5}" type="pres">
      <dgm:prSet presAssocID="{F707B6BE-9A75-4E30-BEC3-9EBEEC0396CC}" presName="desBackupRightNorm" presStyleCnt="0"/>
      <dgm:spPr/>
    </dgm:pt>
    <dgm:pt modelId="{CCB4A7E4-63FC-4FE5-A0F8-F12B05563A35}" type="pres">
      <dgm:prSet presAssocID="{B58FF05E-AC6F-48C3-9430-83000432E04D}" presName="desSpace" presStyleCnt="0"/>
      <dgm:spPr/>
    </dgm:pt>
    <dgm:pt modelId="{03E83ED6-7794-44A3-A2AA-B7051E346C93}" type="pres">
      <dgm:prSet presAssocID="{2A4222B9-0C5C-46DE-957B-0D95A8B99DEA}" presName="parComposite" presStyleCnt="0"/>
      <dgm:spPr/>
    </dgm:pt>
    <dgm:pt modelId="{B8A3099B-2FD9-483C-BBB0-ACE91CAE3D85}" type="pres">
      <dgm:prSet presAssocID="{2A4222B9-0C5C-46DE-957B-0D95A8B99DEA}" presName="parBigCircle" presStyleLbl="node0" presStyleIdx="1" presStyleCnt="2" custLinFactNeighborX="66479" custLinFactNeighborY="-2048"/>
      <dgm:spPr/>
    </dgm:pt>
    <dgm:pt modelId="{001E09F9-C1EF-41DF-831E-0898DDFBF1E7}" type="pres">
      <dgm:prSet presAssocID="{2A4222B9-0C5C-46DE-957B-0D95A8B99DEA}" presName="parTx" presStyleLbl="revTx" presStyleIdx="7" presStyleCnt="8" custAng="3900000" custLinFactNeighborX="15844" custLinFactNeighborY="9676"/>
      <dgm:spPr>
        <a:xfrm rot="17700000">
          <a:off x="5641925" y="467280"/>
          <a:ext cx="1488025" cy="717113"/>
        </a:xfrm>
        <a:prstGeom prst="rect">
          <a:avLst/>
        </a:prstGeom>
      </dgm:spPr>
    </dgm:pt>
    <dgm:pt modelId="{450E38B3-5FC5-4FA4-81AD-CA13468AFDC4}" type="pres">
      <dgm:prSet presAssocID="{2A4222B9-0C5C-46DE-957B-0D95A8B99DEA}" presName="bSpace" presStyleCnt="0"/>
      <dgm:spPr/>
    </dgm:pt>
    <dgm:pt modelId="{209AFBD0-3DE2-4F6A-97D3-E577318A648C}" type="pres">
      <dgm:prSet presAssocID="{2A4222B9-0C5C-46DE-957B-0D95A8B99DEA}" presName="parBackupNorm" presStyleCnt="0"/>
      <dgm:spPr/>
    </dgm:pt>
    <dgm:pt modelId="{50EC31C4-9659-48AB-9EF5-B32B0651CD0F}" type="pres">
      <dgm:prSet presAssocID="{DDA699FF-01B8-4868-B26E-24C5537E75B6}" presName="parSpace" presStyleCnt="0"/>
      <dgm:spPr/>
    </dgm:pt>
  </dgm:ptLst>
  <dgm:cxnLst>
    <dgm:cxn modelId="{74E59E13-2CE0-46C0-95EE-F66D6D20730A}" type="presOf" srcId="{AC9DFE91-76B0-4A71-A2E1-A71B23043DAD}" destId="{EF63D932-5A04-4453-B7FB-7AEF865407CF}" srcOrd="0" destOrd="0" presId="urn:microsoft.com/office/officeart/2008/layout/CircleAccentTimeline"/>
    <dgm:cxn modelId="{C5E6421C-A754-40DE-950B-034858AF1A80}" srcId="{AC9DFE91-76B0-4A71-A2E1-A71B23043DAD}" destId="{CB11102C-F410-4B8F-BEC9-CE122786CE54}" srcOrd="1" destOrd="0" parTransId="{E0DB4B94-7D0F-4844-B719-F0C5D08BE718}" sibTransId="{92CDCC1D-65B6-4D6F-A859-C9ADCED9B740}"/>
    <dgm:cxn modelId="{28F5BB28-88D7-4639-9346-8E4040E6F688}" type="presOf" srcId="{F5D992B2-8B9C-4EA6-96B6-4B4AA669F545}" destId="{19A37D91-97D8-4B13-95F4-BBAC71DB2A18}" srcOrd="0" destOrd="0" presId="urn:microsoft.com/office/officeart/2008/layout/CircleAccentTimeline"/>
    <dgm:cxn modelId="{CC9D4C3A-8F05-4839-9647-D75F55262896}" srcId="{AC9DFE91-76B0-4A71-A2E1-A71B23043DAD}" destId="{F5D992B2-8B9C-4EA6-96B6-4B4AA669F545}" srcOrd="0" destOrd="0" parTransId="{C7D637C5-47D3-4AE2-9ADE-78251202C7AF}" sibTransId="{F9619808-3923-4A68-8B5D-3FEE52F49AEE}"/>
    <dgm:cxn modelId="{D7A5B966-FE8F-4BC7-9B72-152127C32E51}" srcId="{142AFC22-D1EB-4BA4-8397-412D518341A4}" destId="{2A4222B9-0C5C-46DE-957B-0D95A8B99DEA}" srcOrd="1" destOrd="0" parTransId="{F0EF4421-F974-42E5-B35F-E96F5A8C27AA}" sibTransId="{DDA699FF-01B8-4868-B26E-24C5537E75B6}"/>
    <dgm:cxn modelId="{C02F3871-83CB-42DD-96C6-03DC4C430D45}" type="presOf" srcId="{F707B6BE-9A75-4E30-BEC3-9EBEEC0396CC}" destId="{BBFD9A55-905D-4FBB-BEF7-72E4BFF12DD1}" srcOrd="0" destOrd="0" presId="urn:microsoft.com/office/officeart/2008/layout/CircleAccentTimeline"/>
    <dgm:cxn modelId="{3DE92D77-D8EB-41F7-BD36-26E73F0CAD0E}" srcId="{142AFC22-D1EB-4BA4-8397-412D518341A4}" destId="{AC9DFE91-76B0-4A71-A2E1-A71B23043DAD}" srcOrd="0" destOrd="0" parTransId="{473F741C-B560-4A28-9DC2-1145548EA985}" sibTransId="{74157AEC-84B3-4DFB-ABB8-B193267D1EB8}"/>
    <dgm:cxn modelId="{584494A9-AFB3-4799-8DFE-811FAADE00A4}" srcId="{AC9DFE91-76B0-4A71-A2E1-A71B23043DAD}" destId="{F707B6BE-9A75-4E30-BEC3-9EBEEC0396CC}" srcOrd="2" destOrd="0" parTransId="{E2C093A5-21D5-4EDF-BF6A-409D863A9639}" sibTransId="{B58FF05E-AC6F-48C3-9430-83000432E04D}"/>
    <dgm:cxn modelId="{C11CA9D3-C6AA-475A-81DF-670340EE105A}" type="presOf" srcId="{CB11102C-F410-4B8F-BEC9-CE122786CE54}" destId="{2222D664-3131-4AD8-8B06-A30F5ABC35F1}" srcOrd="0" destOrd="0" presId="urn:microsoft.com/office/officeart/2008/layout/CircleAccentTimeline"/>
    <dgm:cxn modelId="{DD0468D8-FEA6-4006-8BC9-F6B84005D832}" type="presOf" srcId="{142AFC22-D1EB-4BA4-8397-412D518341A4}" destId="{1FE8E91A-2834-4FEF-89D1-F1E40A010547}" srcOrd="0" destOrd="0" presId="urn:microsoft.com/office/officeart/2008/layout/CircleAccentTimeline"/>
    <dgm:cxn modelId="{76F43AF4-81F6-4FF2-A185-9643E401A9DF}" type="presOf" srcId="{2A4222B9-0C5C-46DE-957B-0D95A8B99DEA}" destId="{001E09F9-C1EF-41DF-831E-0898DDFBF1E7}" srcOrd="0" destOrd="0" presId="urn:microsoft.com/office/officeart/2008/layout/CircleAccentTimeline"/>
    <dgm:cxn modelId="{1B006D4B-7307-4F44-9B0B-2ABF2B06A498}" type="presParOf" srcId="{1FE8E91A-2834-4FEF-89D1-F1E40A010547}" destId="{1561DECF-F333-4185-8994-C53013E3C3EA}" srcOrd="0" destOrd="0" presId="urn:microsoft.com/office/officeart/2008/layout/CircleAccentTimeline"/>
    <dgm:cxn modelId="{03147CE0-D78A-424B-98F4-05811F38CF66}" type="presParOf" srcId="{1561DECF-F333-4185-8994-C53013E3C3EA}" destId="{0F5DE280-5C30-4A5B-8286-9CAD3CD4B006}" srcOrd="0" destOrd="0" presId="urn:microsoft.com/office/officeart/2008/layout/CircleAccentTimeline"/>
    <dgm:cxn modelId="{C1F3201C-99B0-450F-98A5-605D24ABF2E3}" type="presParOf" srcId="{1561DECF-F333-4185-8994-C53013E3C3EA}" destId="{EF63D932-5A04-4453-B7FB-7AEF865407CF}" srcOrd="1" destOrd="0" presId="urn:microsoft.com/office/officeart/2008/layout/CircleAccentTimeline"/>
    <dgm:cxn modelId="{3EA3CECF-2296-4F1D-8EF3-EFDDDDD93F7B}" type="presParOf" srcId="{1561DECF-F333-4185-8994-C53013E3C3EA}" destId="{EF1674A7-77E8-459B-8E80-CDE749DC94CD}" srcOrd="2" destOrd="0" presId="urn:microsoft.com/office/officeart/2008/layout/CircleAccentTimeline"/>
    <dgm:cxn modelId="{2E840CB8-8DD8-4BE2-BE5A-33129C55570C}" type="presParOf" srcId="{1FE8E91A-2834-4FEF-89D1-F1E40A010547}" destId="{E3EAF55E-5611-4CEA-A6FD-52C16D26D321}" srcOrd="1" destOrd="0" presId="urn:microsoft.com/office/officeart/2008/layout/CircleAccentTimeline"/>
    <dgm:cxn modelId="{71ED9EE2-DD40-4C1B-A18C-E4AD18EBA192}" type="presParOf" srcId="{1FE8E91A-2834-4FEF-89D1-F1E40A010547}" destId="{791E3C25-B1E4-4092-94DE-54779C96D41A}" srcOrd="2" destOrd="0" presId="urn:microsoft.com/office/officeart/2008/layout/CircleAccentTimeline"/>
    <dgm:cxn modelId="{889032BE-9B25-4567-8D42-C994146537D1}" type="presParOf" srcId="{1FE8E91A-2834-4FEF-89D1-F1E40A010547}" destId="{9746A47E-DAA3-4AF4-BE81-E32FF7AFA2A9}" srcOrd="3" destOrd="0" presId="urn:microsoft.com/office/officeart/2008/layout/CircleAccentTimeline"/>
    <dgm:cxn modelId="{E7A6C90A-9CE3-4D4C-8399-E1166724E8C2}" type="presParOf" srcId="{1FE8E91A-2834-4FEF-89D1-F1E40A010547}" destId="{1A24B992-FBF5-45C1-A808-CFABBF28F30D}" srcOrd="4" destOrd="0" presId="urn:microsoft.com/office/officeart/2008/layout/CircleAccentTimeline"/>
    <dgm:cxn modelId="{4FEA7617-ABFB-449B-A340-0E83657C1A9A}" type="presParOf" srcId="{1A24B992-FBF5-45C1-A808-CFABBF28F30D}" destId="{9427FC8D-E916-4C4D-8268-85A872732143}" srcOrd="0" destOrd="0" presId="urn:microsoft.com/office/officeart/2008/layout/CircleAccentTimeline"/>
    <dgm:cxn modelId="{B5C52616-E9F8-4ADF-8147-1EF2A6D0ACC7}" type="presParOf" srcId="{1A24B992-FBF5-45C1-A808-CFABBF28F30D}" destId="{19A37D91-97D8-4B13-95F4-BBAC71DB2A18}" srcOrd="1" destOrd="0" presId="urn:microsoft.com/office/officeart/2008/layout/CircleAccentTimeline"/>
    <dgm:cxn modelId="{771ED2C2-D653-4C28-838F-3FF2EAFD7418}" type="presParOf" srcId="{1A24B992-FBF5-45C1-A808-CFABBF28F30D}" destId="{82271C6F-6C10-464E-A896-498122F58BE1}" srcOrd="2" destOrd="0" presId="urn:microsoft.com/office/officeart/2008/layout/CircleAccentTimeline"/>
    <dgm:cxn modelId="{F556BD2D-AE30-43E7-8B84-545E7430392D}" type="presParOf" srcId="{1FE8E91A-2834-4FEF-89D1-F1E40A010547}" destId="{B42ADEA6-FBEF-463D-A827-B00EBA69DE62}" srcOrd="5" destOrd="0" presId="urn:microsoft.com/office/officeart/2008/layout/CircleAccentTimeline"/>
    <dgm:cxn modelId="{1E6BB941-FAF3-469E-834E-E0EC78F96B71}" type="presParOf" srcId="{1FE8E91A-2834-4FEF-89D1-F1E40A010547}" destId="{D166CABD-F5DC-414F-8906-AE476E0FA355}" srcOrd="6" destOrd="0" presId="urn:microsoft.com/office/officeart/2008/layout/CircleAccentTimeline"/>
    <dgm:cxn modelId="{B9BCFCDF-6589-49E8-9E7F-83FDCF3D0F14}" type="presParOf" srcId="{1FE8E91A-2834-4FEF-89D1-F1E40A010547}" destId="{63332277-0DBA-45A3-8C3A-072A61C14A94}" srcOrd="7" destOrd="0" presId="urn:microsoft.com/office/officeart/2008/layout/CircleAccentTimeline"/>
    <dgm:cxn modelId="{83F84087-2C7A-47DD-877B-BDFCA20DFD30}" type="presParOf" srcId="{1FE8E91A-2834-4FEF-89D1-F1E40A010547}" destId="{1D0C51F4-2F6C-4809-AEF2-3F6F1C97BB1D}" srcOrd="8" destOrd="0" presId="urn:microsoft.com/office/officeart/2008/layout/CircleAccentTimeline"/>
    <dgm:cxn modelId="{5CBC66E1-A8C7-4F59-96C0-0B2F31440AA9}" type="presParOf" srcId="{1D0C51F4-2F6C-4809-AEF2-3F6F1C97BB1D}" destId="{599FCFDD-B74B-4158-9F34-B36ABB1B0209}" srcOrd="0" destOrd="0" presId="urn:microsoft.com/office/officeart/2008/layout/CircleAccentTimeline"/>
    <dgm:cxn modelId="{5FD4AA84-D1A4-4D4C-ACD3-DD86950AA021}" type="presParOf" srcId="{1D0C51F4-2F6C-4809-AEF2-3F6F1C97BB1D}" destId="{2222D664-3131-4AD8-8B06-A30F5ABC35F1}" srcOrd="1" destOrd="0" presId="urn:microsoft.com/office/officeart/2008/layout/CircleAccentTimeline"/>
    <dgm:cxn modelId="{E7CF5DF4-B786-4E2E-AF88-C065727AD524}" type="presParOf" srcId="{1D0C51F4-2F6C-4809-AEF2-3F6F1C97BB1D}" destId="{B76F4433-CDA7-48C8-889F-08A5676D779B}" srcOrd="2" destOrd="0" presId="urn:microsoft.com/office/officeart/2008/layout/CircleAccentTimeline"/>
    <dgm:cxn modelId="{073F1CD9-D8F6-477D-AE34-D92A0909B8F2}" type="presParOf" srcId="{1FE8E91A-2834-4FEF-89D1-F1E40A010547}" destId="{58C5A5B4-AF28-4730-BB3E-E4C56BA7DDA9}" srcOrd="9" destOrd="0" presId="urn:microsoft.com/office/officeart/2008/layout/CircleAccentTimeline"/>
    <dgm:cxn modelId="{C370E862-8891-4588-8217-8811408D6D39}" type="presParOf" srcId="{1FE8E91A-2834-4FEF-89D1-F1E40A010547}" destId="{224CC93C-4BC5-41C9-A3D1-347DD2E1BF69}" srcOrd="10" destOrd="0" presId="urn:microsoft.com/office/officeart/2008/layout/CircleAccentTimeline"/>
    <dgm:cxn modelId="{58A9F441-6027-406B-8A73-61240CEBE51E}" type="presParOf" srcId="{1FE8E91A-2834-4FEF-89D1-F1E40A010547}" destId="{B77A6CB4-9BE5-476C-BB1D-CB97C745F07A}" srcOrd="11" destOrd="0" presId="urn:microsoft.com/office/officeart/2008/layout/CircleAccentTimeline"/>
    <dgm:cxn modelId="{1016E029-4259-4572-A673-71BA5AD1666F}" type="presParOf" srcId="{1FE8E91A-2834-4FEF-89D1-F1E40A010547}" destId="{DAC11C45-83C9-4FD6-96DF-32D3F64A8547}" srcOrd="12" destOrd="0" presId="urn:microsoft.com/office/officeart/2008/layout/CircleAccentTimeline"/>
    <dgm:cxn modelId="{CB79ED19-1CAD-4A9D-9BBF-B49B23AB110F}" type="presParOf" srcId="{DAC11C45-83C9-4FD6-96DF-32D3F64A8547}" destId="{36684543-2497-4272-84B5-D1AFEC8791A4}" srcOrd="0" destOrd="0" presId="urn:microsoft.com/office/officeart/2008/layout/CircleAccentTimeline"/>
    <dgm:cxn modelId="{F1217E01-E049-4C4A-8C47-6004F2DDC8E6}" type="presParOf" srcId="{DAC11C45-83C9-4FD6-96DF-32D3F64A8547}" destId="{BBFD9A55-905D-4FBB-BEF7-72E4BFF12DD1}" srcOrd="1" destOrd="0" presId="urn:microsoft.com/office/officeart/2008/layout/CircleAccentTimeline"/>
    <dgm:cxn modelId="{5393962B-8A69-4C8A-A21C-F4A291DD9977}" type="presParOf" srcId="{DAC11C45-83C9-4FD6-96DF-32D3F64A8547}" destId="{956BB7C1-196F-4356-A24D-0D6197B1C443}" srcOrd="2" destOrd="0" presId="urn:microsoft.com/office/officeart/2008/layout/CircleAccentTimeline"/>
    <dgm:cxn modelId="{13230657-D841-4EEB-8BE5-DF6E5ED35265}" type="presParOf" srcId="{1FE8E91A-2834-4FEF-89D1-F1E40A010547}" destId="{BEE77E3D-404E-4A41-BCF0-DA447C7325F5}" srcOrd="13" destOrd="0" presId="urn:microsoft.com/office/officeart/2008/layout/CircleAccentTimeline"/>
    <dgm:cxn modelId="{509470E7-A218-4CE2-96E3-35B7D6FD01CA}" type="presParOf" srcId="{1FE8E91A-2834-4FEF-89D1-F1E40A010547}" destId="{CCB4A7E4-63FC-4FE5-A0F8-F12B05563A35}" srcOrd="14" destOrd="0" presId="urn:microsoft.com/office/officeart/2008/layout/CircleAccentTimeline"/>
    <dgm:cxn modelId="{A54C85B3-B858-4343-B641-BBAA2EAFF540}" type="presParOf" srcId="{1FE8E91A-2834-4FEF-89D1-F1E40A010547}" destId="{03E83ED6-7794-44A3-A2AA-B7051E346C93}" srcOrd="15" destOrd="0" presId="urn:microsoft.com/office/officeart/2008/layout/CircleAccentTimeline"/>
    <dgm:cxn modelId="{3F411BB0-7029-4546-8B0D-F253FAC2CE36}" type="presParOf" srcId="{03E83ED6-7794-44A3-A2AA-B7051E346C93}" destId="{B8A3099B-2FD9-483C-BBB0-ACE91CAE3D85}" srcOrd="0" destOrd="0" presId="urn:microsoft.com/office/officeart/2008/layout/CircleAccentTimeline"/>
    <dgm:cxn modelId="{F6F9EF60-C923-41EF-B80D-F8F70EE14639}" type="presParOf" srcId="{03E83ED6-7794-44A3-A2AA-B7051E346C93}" destId="{001E09F9-C1EF-41DF-831E-0898DDFBF1E7}" srcOrd="1" destOrd="0" presId="urn:microsoft.com/office/officeart/2008/layout/CircleAccentTimeline"/>
    <dgm:cxn modelId="{DDC5BD1D-1AA7-4D84-AED7-15DDBB0F0EB8}" type="presParOf" srcId="{03E83ED6-7794-44A3-A2AA-B7051E346C93}" destId="{450E38B3-5FC5-4FA4-81AD-CA13468AFDC4}" srcOrd="2" destOrd="0" presId="urn:microsoft.com/office/officeart/2008/layout/CircleAccentTimeline"/>
    <dgm:cxn modelId="{270E574C-F40D-4D5E-90D9-9EC4BE52A5C2}" type="presParOf" srcId="{1FE8E91A-2834-4FEF-89D1-F1E40A010547}" destId="{209AFBD0-3DE2-4F6A-97D3-E577318A648C}" srcOrd="16" destOrd="0" presId="urn:microsoft.com/office/officeart/2008/layout/CircleAccentTimeline"/>
    <dgm:cxn modelId="{0888849B-32D9-4CC5-8CE0-9D2501D520A8}" type="presParOf" srcId="{1FE8E91A-2834-4FEF-89D1-F1E40A010547}" destId="{50EC31C4-9659-48AB-9EF5-B32B0651CD0F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DE280-5C30-4A5B-8286-9CAD3CD4B006}">
      <dsp:nvSpPr>
        <dsp:cNvPr id="0" name=""/>
        <dsp:cNvSpPr/>
      </dsp:nvSpPr>
      <dsp:spPr>
        <a:xfrm>
          <a:off x="1070748" y="1430461"/>
          <a:ext cx="1198187" cy="119818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3D932-5A04-4453-B7FB-7AEF865407CF}">
      <dsp:nvSpPr>
        <dsp:cNvPr id="0" name=""/>
        <dsp:cNvSpPr/>
      </dsp:nvSpPr>
      <dsp:spPr>
        <a:xfrm>
          <a:off x="894222" y="618798"/>
          <a:ext cx="1489480" cy="71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>
              <a:latin typeface="+mn-lt"/>
            </a:rPr>
            <a:t>Marzo 2020</a:t>
          </a:r>
        </a:p>
      </dsp:txBody>
      <dsp:txXfrm>
        <a:off x="894222" y="618798"/>
        <a:ext cx="1489480" cy="717814"/>
      </dsp:txXfrm>
    </dsp:sp>
    <dsp:sp modelId="{9427FC8D-E916-4C4D-8268-85A872732143}">
      <dsp:nvSpPr>
        <dsp:cNvPr id="0" name=""/>
        <dsp:cNvSpPr/>
      </dsp:nvSpPr>
      <dsp:spPr>
        <a:xfrm>
          <a:off x="3077740" y="1732630"/>
          <a:ext cx="621935" cy="62193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7D91-97D8-4B13-95F4-BBAC71DB2A18}">
      <dsp:nvSpPr>
        <dsp:cNvPr id="0" name=""/>
        <dsp:cNvSpPr/>
      </dsp:nvSpPr>
      <dsp:spPr>
        <a:xfrm rot="17700000">
          <a:off x="2341143" y="2598266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b="1" kern="1200" dirty="0">
            <a:latin typeface="+mn-lt"/>
          </a:endParaRPr>
        </a:p>
      </dsp:txBody>
      <dsp:txXfrm>
        <a:off x="2341143" y="2598266"/>
        <a:ext cx="1288470" cy="621252"/>
      </dsp:txXfrm>
    </dsp:sp>
    <dsp:sp modelId="{82271C6F-6C10-464E-A896-498122F58BE1}">
      <dsp:nvSpPr>
        <dsp:cNvPr id="0" name=""/>
        <dsp:cNvSpPr/>
      </dsp:nvSpPr>
      <dsp:spPr>
        <a:xfrm rot="17700000">
          <a:off x="3147802" y="867678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FCFDD-B74B-4158-9F34-B36ABB1B0209}">
      <dsp:nvSpPr>
        <dsp:cNvPr id="0" name=""/>
        <dsp:cNvSpPr/>
      </dsp:nvSpPr>
      <dsp:spPr>
        <a:xfrm>
          <a:off x="3789831" y="1732630"/>
          <a:ext cx="621935" cy="62193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2D664-3131-4AD8-8B06-A30F5ABC35F1}">
      <dsp:nvSpPr>
        <dsp:cNvPr id="0" name=""/>
        <dsp:cNvSpPr/>
      </dsp:nvSpPr>
      <dsp:spPr>
        <a:xfrm>
          <a:off x="3559087" y="2545716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Trabajo remoto</a:t>
          </a:r>
        </a:p>
      </dsp:txBody>
      <dsp:txXfrm>
        <a:off x="3559087" y="2545716"/>
        <a:ext cx="1288470" cy="621252"/>
      </dsp:txXfrm>
    </dsp:sp>
    <dsp:sp modelId="{B76F4433-CDA7-48C8-889F-08A5676D779B}">
      <dsp:nvSpPr>
        <dsp:cNvPr id="0" name=""/>
        <dsp:cNvSpPr/>
      </dsp:nvSpPr>
      <dsp:spPr>
        <a:xfrm rot="17700000">
          <a:off x="3859893" y="867678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4543-2497-4272-84B5-D1AFEC8791A4}">
      <dsp:nvSpPr>
        <dsp:cNvPr id="0" name=""/>
        <dsp:cNvSpPr/>
      </dsp:nvSpPr>
      <dsp:spPr>
        <a:xfrm>
          <a:off x="4501923" y="1732630"/>
          <a:ext cx="621935" cy="62193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D9A55-905D-4FBB-BEF7-72E4BFF12DD1}">
      <dsp:nvSpPr>
        <dsp:cNvPr id="0" name=""/>
        <dsp:cNvSpPr/>
      </dsp:nvSpPr>
      <dsp:spPr>
        <a:xfrm rot="17700000">
          <a:off x="3674493" y="2598266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800" kern="1200" dirty="0"/>
        </a:p>
      </dsp:txBody>
      <dsp:txXfrm>
        <a:off x="3674493" y="2598266"/>
        <a:ext cx="1288470" cy="621252"/>
      </dsp:txXfrm>
    </dsp:sp>
    <dsp:sp modelId="{956BB7C1-196F-4356-A24D-0D6197B1C443}">
      <dsp:nvSpPr>
        <dsp:cNvPr id="0" name=""/>
        <dsp:cNvSpPr/>
      </dsp:nvSpPr>
      <dsp:spPr>
        <a:xfrm rot="17700000">
          <a:off x="4571984" y="867678"/>
          <a:ext cx="1288470" cy="621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3099B-2FD9-483C-BBB0-ACE91CAE3D85}">
      <dsp:nvSpPr>
        <dsp:cNvPr id="0" name=""/>
        <dsp:cNvSpPr/>
      </dsp:nvSpPr>
      <dsp:spPr>
        <a:xfrm>
          <a:off x="6010653" y="1419965"/>
          <a:ext cx="1198187" cy="119818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E09F9-C1EF-41DF-831E-0898DDFBF1E7}">
      <dsp:nvSpPr>
        <dsp:cNvPr id="0" name=""/>
        <dsp:cNvSpPr/>
      </dsp:nvSpPr>
      <dsp:spPr>
        <a:xfrm>
          <a:off x="5839107" y="627709"/>
          <a:ext cx="1489480" cy="71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Octubre</a:t>
          </a:r>
          <a:r>
            <a:rPr lang="es-CL" sz="2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2020</a:t>
          </a:r>
        </a:p>
      </dsp:txBody>
      <dsp:txXfrm>
        <a:off x="5839107" y="627709"/>
        <a:ext cx="1489480" cy="71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los estilos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/>
              <a:t>Arrastre la imagen al marcador de posición o haga clic en el icono para agregarla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08/10/2020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535" y="3904432"/>
            <a:ext cx="11398929" cy="1115105"/>
          </a:xfrm>
        </p:spPr>
        <p:txBody>
          <a:bodyPr/>
          <a:lstStyle/>
          <a:p>
            <a:r>
              <a:rPr lang="es-ES_tradnl" sz="5400" dirty="0"/>
              <a:t>Adaptaciones Exitosas en Tiempos de Trabajo a Distancia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216674"/>
            <a:ext cx="9144000" cy="850439"/>
          </a:xfrm>
        </p:spPr>
        <p:txBody>
          <a:bodyPr/>
          <a:lstStyle/>
          <a:p>
            <a:r>
              <a:rPr lang="es-ES_tradnl" dirty="0"/>
              <a:t>Trabajo con recursos compartidos</a:t>
            </a:r>
          </a:p>
          <a:p>
            <a:r>
              <a:rPr lang="es-ES_tradnl" dirty="0"/>
              <a:t>Octubre 2020</a:t>
            </a:r>
          </a:p>
        </p:txBody>
      </p:sp>
    </p:spTree>
    <p:extLst>
      <p:ext uri="{BB962C8B-B14F-4D97-AF65-F5344CB8AC3E}">
        <p14:creationId xmlns:p14="http://schemas.microsoft.com/office/powerpoint/2010/main" val="70725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9691EE86-F3EF-4405-B419-1D4453EA795F}"/>
              </a:ext>
            </a:extLst>
          </p:cNvPr>
          <p:cNvSpPr/>
          <p:nvPr/>
        </p:nvSpPr>
        <p:spPr>
          <a:xfrm rot="16200000">
            <a:off x="2794932" y="4114799"/>
            <a:ext cx="813732" cy="19294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dirty="0"/>
              <a:t>Antecedentes</a:t>
            </a:r>
          </a:p>
        </p:txBody>
      </p:sp>
      <p:sp>
        <p:nvSpPr>
          <p:cNvPr id="16" name="Diagrama de flujo: conector fuera de página 15">
            <a:extLst>
              <a:ext uri="{FF2B5EF4-FFF2-40B4-BE49-F238E27FC236}">
                <a16:creationId xmlns:a16="http://schemas.microsoft.com/office/drawing/2014/main" id="{9619BBDE-565B-4815-8452-D843C83D97E6}"/>
              </a:ext>
            </a:extLst>
          </p:cNvPr>
          <p:cNvSpPr/>
          <p:nvPr/>
        </p:nvSpPr>
        <p:spPr>
          <a:xfrm rot="16200000">
            <a:off x="4724401" y="2797727"/>
            <a:ext cx="813732" cy="19294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dirty="0"/>
              <a:t>Contexto</a:t>
            </a:r>
          </a:p>
        </p:txBody>
      </p:sp>
      <p:sp>
        <p:nvSpPr>
          <p:cNvPr id="17" name="Diagrama de flujo: conector fuera de página 16">
            <a:extLst>
              <a:ext uri="{FF2B5EF4-FFF2-40B4-BE49-F238E27FC236}">
                <a16:creationId xmlns:a16="http://schemas.microsoft.com/office/drawing/2014/main" id="{3ABEF18F-4A9C-41A8-A71B-48C72D97F38C}"/>
              </a:ext>
            </a:extLst>
          </p:cNvPr>
          <p:cNvSpPr/>
          <p:nvPr/>
        </p:nvSpPr>
        <p:spPr>
          <a:xfrm rot="16200000">
            <a:off x="6653870" y="1615434"/>
            <a:ext cx="813732" cy="19294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dirty="0"/>
              <a:t>Propuestas</a:t>
            </a:r>
          </a:p>
        </p:txBody>
      </p:sp>
      <p:sp>
        <p:nvSpPr>
          <p:cNvPr id="18" name="Diagrama de flujo: conector fuera de página 17">
            <a:extLst>
              <a:ext uri="{FF2B5EF4-FFF2-40B4-BE49-F238E27FC236}">
                <a16:creationId xmlns:a16="http://schemas.microsoft.com/office/drawing/2014/main" id="{DA7E7AB5-9D09-466A-9098-7E0A00AF2704}"/>
              </a:ext>
            </a:extLst>
          </p:cNvPr>
          <p:cNvSpPr/>
          <p:nvPr/>
        </p:nvSpPr>
        <p:spPr>
          <a:xfrm rot="16200000">
            <a:off x="8839326" y="433140"/>
            <a:ext cx="813732" cy="19294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dirty="0"/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21616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E2A1ADF-DA17-40E3-9569-94E185558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355968"/>
              </p:ext>
            </p:extLst>
          </p:nvPr>
        </p:nvGraphicFramePr>
        <p:xfrm>
          <a:off x="2439277" y="1616978"/>
          <a:ext cx="8810360" cy="362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48D8595B-BAD3-40F7-880E-D368FCC1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87" y="2396151"/>
            <a:ext cx="854978" cy="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EA07DD-3638-419E-9F92-717B989B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8" y="4034361"/>
            <a:ext cx="854978" cy="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C5B76B9-69C5-427A-99F0-D935655C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8" y="1968662"/>
            <a:ext cx="854978" cy="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6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Contexto: trabajo remoto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BF4FCE-5BB8-4451-8B3E-F14735D9E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222" y="2340857"/>
            <a:ext cx="2619375" cy="1743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03F9CF-763B-41E5-BE33-68E456CD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42" y="332345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51D959-8007-41BC-86B1-544FD39B0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036" y="1558442"/>
            <a:ext cx="2678603" cy="18705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5D7045-7A31-4C63-AED4-F7FAB36ED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614" y="1569323"/>
            <a:ext cx="2140880" cy="21400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194FFB-AB2E-4FA5-BF47-0D96C3B75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638" y="4083932"/>
            <a:ext cx="278027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6" cy="3987234"/>
          </a:xfrm>
        </p:spPr>
        <p:txBody>
          <a:bodyPr/>
          <a:lstStyle/>
          <a:p>
            <a:r>
              <a:rPr lang="es-ES_tradnl" sz="2800" dirty="0"/>
              <a:t>Necesidad de trabajar en simultáneo con ciertos recursos:</a:t>
            </a:r>
          </a:p>
          <a:p>
            <a:pPr marL="0" indent="0">
              <a:buNone/>
            </a:pPr>
            <a:endParaRPr lang="es-ES_trad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Archivos: Documentos y Hojas de cálculo.</a:t>
            </a:r>
          </a:p>
          <a:p>
            <a:pPr marL="457200" lvl="1" indent="0">
              <a:buNone/>
            </a:pP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Tomar apuntes y compartir notas.</a:t>
            </a:r>
          </a:p>
          <a:p>
            <a:pPr marL="457200" lvl="1" indent="0">
              <a:buNone/>
            </a:pP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Explicar conceptos, diagramar ideas.</a:t>
            </a:r>
          </a:p>
          <a:p>
            <a:pPr marL="457200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202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2F3A6F-1EDD-4326-ACDB-BB26A86C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91" y="1134955"/>
            <a:ext cx="7703570" cy="40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Propuestas</a:t>
            </a:r>
          </a:p>
        </p:txBody>
      </p:sp>
      <p:pic>
        <p:nvPicPr>
          <p:cNvPr id="1028" name="Picture 4" descr="Monitoree en tiempo real Office 365 – ZMA IT Solutions">
            <a:extLst>
              <a:ext uri="{FF2B5EF4-FFF2-40B4-BE49-F238E27FC236}">
                <a16:creationId xmlns:a16="http://schemas.microsoft.com/office/drawing/2014/main" id="{2A139B78-C119-43BA-927B-761A586C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65" y="1193808"/>
            <a:ext cx="1786067" cy="1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Word: Crea &amp; Edita Documentos - Apps en Google Play">
            <a:extLst>
              <a:ext uri="{FF2B5EF4-FFF2-40B4-BE49-F238E27FC236}">
                <a16:creationId xmlns:a16="http://schemas.microsoft.com/office/drawing/2014/main" id="{C517DB7D-E96A-49C7-A120-1E330CA5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11" y="2546984"/>
            <a:ext cx="592183" cy="5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Excel: Edita &amp; Crea Hojas de Cálculos - Apps en Google Play">
            <a:extLst>
              <a:ext uri="{FF2B5EF4-FFF2-40B4-BE49-F238E27FC236}">
                <a16:creationId xmlns:a16="http://schemas.microsoft.com/office/drawing/2014/main" id="{9EA30E5D-1D5B-4B9E-B231-193C1166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373" y="2546984"/>
            <a:ext cx="592184" cy="5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neNote: Guardar ideas y organizar notas - Aplicaciones en Google Play">
            <a:extLst>
              <a:ext uri="{FF2B5EF4-FFF2-40B4-BE49-F238E27FC236}">
                <a16:creationId xmlns:a16="http://schemas.microsoft.com/office/drawing/2014/main" id="{3FF11226-9955-4077-AECD-F9F268FB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11" y="3480478"/>
            <a:ext cx="592184" cy="5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crosoft Whiteboard app 20.10406.0.5006 released for iOS - April 21 -  Windows 10 Forums">
            <a:extLst>
              <a:ext uri="{FF2B5EF4-FFF2-40B4-BE49-F238E27FC236}">
                <a16:creationId xmlns:a16="http://schemas.microsoft.com/office/drawing/2014/main" id="{5601FF95-AC11-4DC2-9397-C130810A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48" y="3480478"/>
            <a:ext cx="592184" cy="5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7925AA-3BDA-4083-94B5-528EBA72FE14}"/>
              </a:ext>
            </a:extLst>
          </p:cNvPr>
          <p:cNvSpPr txBox="1"/>
          <p:nvPr/>
        </p:nvSpPr>
        <p:spPr>
          <a:xfrm>
            <a:off x="1705700" y="2718800"/>
            <a:ext cx="8780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Demostración!</a:t>
            </a:r>
          </a:p>
        </p:txBody>
      </p:sp>
    </p:spTree>
    <p:extLst>
      <p:ext uri="{BB962C8B-B14F-4D97-AF65-F5344CB8AC3E}">
        <p14:creationId xmlns:p14="http://schemas.microsoft.com/office/powerpoint/2010/main" val="174290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7925AA-3BDA-4083-94B5-528EBA72FE14}"/>
              </a:ext>
            </a:extLst>
          </p:cNvPr>
          <p:cNvSpPr txBox="1"/>
          <p:nvPr/>
        </p:nvSpPr>
        <p:spPr>
          <a:xfrm>
            <a:off x="1776721" y="2782669"/>
            <a:ext cx="8780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418816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7925AA-3BDA-4083-94B5-528EBA72FE14}"/>
              </a:ext>
            </a:extLst>
          </p:cNvPr>
          <p:cNvSpPr txBox="1"/>
          <p:nvPr/>
        </p:nvSpPr>
        <p:spPr>
          <a:xfrm>
            <a:off x="1776721" y="2782669"/>
            <a:ext cx="8780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281684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71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Adaptaciones Exitosas en Tiempos de Trabajo a Distancia</vt:lpstr>
      <vt:lpstr>Agenda</vt:lpstr>
      <vt:lpstr>Antecedentes</vt:lpstr>
      <vt:lpstr>Contexto: trabajo remoto</vt:lpstr>
      <vt:lpstr>Contexto</vt:lpstr>
      <vt:lpstr>Propuestas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Escamilla</dc:creator>
  <cp:lastModifiedBy>Felipe Escamilla</cp:lastModifiedBy>
  <cp:revision>25</cp:revision>
  <dcterms:created xsi:type="dcterms:W3CDTF">2020-06-02T04:42:32Z</dcterms:created>
  <dcterms:modified xsi:type="dcterms:W3CDTF">2020-10-08T17:21:35Z</dcterms:modified>
</cp:coreProperties>
</file>