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329" r:id="rId4"/>
    <p:sldId id="467" r:id="rId5"/>
    <p:sldId id="443" r:id="rId6"/>
    <p:sldId id="462" r:id="rId7"/>
    <p:sldId id="428" r:id="rId8"/>
    <p:sldId id="444" r:id="rId9"/>
    <p:sldId id="438" r:id="rId10"/>
    <p:sldId id="464" r:id="rId11"/>
    <p:sldId id="463" r:id="rId12"/>
    <p:sldId id="465" r:id="rId13"/>
    <p:sldId id="466" r:id="rId14"/>
    <p:sldId id="460" r:id="rId15"/>
    <p:sldId id="445" r:id="rId16"/>
    <p:sldId id="441" r:id="rId17"/>
    <p:sldId id="317" r:id="rId18"/>
  </p:sldIdLst>
  <p:sldSz cx="9144000" cy="6858000" type="screen4x3"/>
  <p:notesSz cx="6997700" cy="92837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B940B0D-1173-4905-9A48-1F36E6C92551}">
          <p14:sldIdLst>
            <p14:sldId id="256"/>
            <p14:sldId id="329"/>
            <p14:sldId id="467"/>
            <p14:sldId id="443"/>
            <p14:sldId id="462"/>
            <p14:sldId id="428"/>
            <p14:sldId id="444"/>
            <p14:sldId id="438"/>
            <p14:sldId id="464"/>
            <p14:sldId id="463"/>
            <p14:sldId id="465"/>
            <p14:sldId id="466"/>
            <p14:sldId id="460"/>
            <p14:sldId id="445"/>
            <p14:sldId id="441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/>
  </p:cmAuthor>
  <p:cmAuthor id="2" name="avidalo" initials="avt" lastIdx="3" clrIdx="1">
    <p:extLst>
      <p:ext uri="{19B8F6BF-5375-455C-9EA6-DF929625EA0E}">
        <p15:presenceInfo xmlns:p15="http://schemas.microsoft.com/office/powerpoint/2012/main" userId="avida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02"/>
    <a:srgbClr val="FAEF9C"/>
    <a:srgbClr val="DFF1CB"/>
    <a:srgbClr val="BAA50A"/>
    <a:srgbClr val="E6AF00"/>
    <a:srgbClr val="F3AC0D"/>
    <a:srgbClr val="FBF8C1"/>
    <a:srgbClr val="46FD1B"/>
    <a:srgbClr val="5179BB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80890" autoAdjust="0"/>
  </p:normalViewPr>
  <p:slideViewPr>
    <p:cSldViewPr>
      <p:cViewPr varScale="1">
        <p:scale>
          <a:sx n="69" d="100"/>
          <a:sy n="69" d="100"/>
        </p:scale>
        <p:origin x="8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2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0061E-CA68-4CCC-B0FD-11B82334DF8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E8850C-2263-4E13-94DE-D063BF28686E}">
      <dgm:prSet phldrT="[Texto]"/>
      <dgm:spPr/>
      <dgm:t>
        <a:bodyPr/>
        <a:lstStyle/>
        <a:p>
          <a:r>
            <a:rPr lang="es-ES" dirty="0" smtClean="0"/>
            <a:t>Informe y presentación general</a:t>
          </a:r>
        </a:p>
        <a:p>
          <a:r>
            <a:rPr lang="es-ES" dirty="0" smtClean="0"/>
            <a:t>Informes para las unidades académicas</a:t>
          </a:r>
        </a:p>
        <a:p>
          <a:r>
            <a:rPr lang="es-ES" dirty="0" smtClean="0"/>
            <a:t>Entrega de resultados a los estudiantes evaluados</a:t>
          </a:r>
        </a:p>
      </dgm:t>
    </dgm:pt>
    <dgm:pt modelId="{E0717189-1C0A-4B53-A580-75E117919231}" type="parTrans" cxnId="{CB2ED0E9-1FFC-4E85-A942-A00671C73CE0}">
      <dgm:prSet/>
      <dgm:spPr/>
      <dgm:t>
        <a:bodyPr/>
        <a:lstStyle/>
        <a:p>
          <a:endParaRPr lang="es-ES"/>
        </a:p>
      </dgm:t>
    </dgm:pt>
    <dgm:pt modelId="{ECA3B3D8-5E30-458F-BB28-701BC3066CFB}" type="sibTrans" cxnId="{CB2ED0E9-1FFC-4E85-A942-A00671C73CE0}">
      <dgm:prSet/>
      <dgm:spPr/>
      <dgm:t>
        <a:bodyPr/>
        <a:lstStyle/>
        <a:p>
          <a:endParaRPr lang="es-ES"/>
        </a:p>
      </dgm:t>
    </dgm:pt>
    <dgm:pt modelId="{7E2ECF17-0EEC-4CDF-A08B-AEC217F7D04D}">
      <dgm:prSet/>
      <dgm:spPr/>
      <dgm:t>
        <a:bodyPr/>
        <a:lstStyle/>
        <a:p>
          <a:r>
            <a:rPr lang="es-MX" dirty="0" smtClean="0"/>
            <a:t>Mide UC asesora en la construcción,  aplicación y análisis del ENENF </a:t>
          </a:r>
          <a:endParaRPr lang="es-ES" dirty="0"/>
        </a:p>
      </dgm:t>
    </dgm:pt>
    <dgm:pt modelId="{D32088FB-3AC2-4A16-9C97-6CFEC9504B6C}" type="parTrans" cxnId="{D1D6EA44-F970-498E-8E3D-2A7C5B581CEE}">
      <dgm:prSet/>
      <dgm:spPr/>
      <dgm:t>
        <a:bodyPr/>
        <a:lstStyle/>
        <a:p>
          <a:endParaRPr lang="es-ES"/>
        </a:p>
      </dgm:t>
    </dgm:pt>
    <dgm:pt modelId="{4DAFAC4D-E0ED-4C1C-A5DC-E0B9C7564531}" type="sibTrans" cxnId="{D1D6EA44-F970-498E-8E3D-2A7C5B581CEE}">
      <dgm:prSet/>
      <dgm:spPr/>
      <dgm:t>
        <a:bodyPr/>
        <a:lstStyle/>
        <a:p>
          <a:endParaRPr lang="es-ES"/>
        </a:p>
      </dgm:t>
    </dgm:pt>
    <dgm:pt modelId="{220A5185-39B9-45CB-8867-90EBF9787853}" type="pres">
      <dgm:prSet presAssocID="{D430061E-CA68-4CCC-B0FD-11B82334DF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21BB74-DCE5-421B-9C00-28945C66B12C}" type="pres">
      <dgm:prSet presAssocID="{F7E8850C-2263-4E13-94DE-D063BF28686E}" presName="boxAndChildren" presStyleCnt="0"/>
      <dgm:spPr/>
    </dgm:pt>
    <dgm:pt modelId="{7C6A81BC-A470-4619-B320-EF24039D7D57}" type="pres">
      <dgm:prSet presAssocID="{F7E8850C-2263-4E13-94DE-D063BF28686E}" presName="parentTextBox" presStyleLbl="node1" presStyleIdx="0" presStyleCnt="2" custLinFactNeighborY="2566"/>
      <dgm:spPr/>
      <dgm:t>
        <a:bodyPr/>
        <a:lstStyle/>
        <a:p>
          <a:endParaRPr lang="es-ES"/>
        </a:p>
      </dgm:t>
    </dgm:pt>
    <dgm:pt modelId="{4C93A5E0-73D1-4FAF-AB8F-8A5E3A4BCA38}" type="pres">
      <dgm:prSet presAssocID="{4DAFAC4D-E0ED-4C1C-A5DC-E0B9C7564531}" presName="sp" presStyleCnt="0"/>
      <dgm:spPr/>
    </dgm:pt>
    <dgm:pt modelId="{67EB063E-CB3A-41BB-8FAA-F42D36DE2E82}" type="pres">
      <dgm:prSet presAssocID="{7E2ECF17-0EEC-4CDF-A08B-AEC217F7D04D}" presName="arrowAndChildren" presStyleCnt="0"/>
      <dgm:spPr/>
    </dgm:pt>
    <dgm:pt modelId="{84E95716-251A-468E-8F30-3409F55CC482}" type="pres">
      <dgm:prSet presAssocID="{7E2ECF17-0EEC-4CDF-A08B-AEC217F7D04D}" presName="parentTextArrow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BC0D56CF-14B2-48F5-B938-5C1800ACDB09}" type="presOf" srcId="{7E2ECF17-0EEC-4CDF-A08B-AEC217F7D04D}" destId="{84E95716-251A-468E-8F30-3409F55CC482}" srcOrd="0" destOrd="0" presId="urn:microsoft.com/office/officeart/2005/8/layout/process4"/>
    <dgm:cxn modelId="{CB2ED0E9-1FFC-4E85-A942-A00671C73CE0}" srcId="{D430061E-CA68-4CCC-B0FD-11B82334DF8C}" destId="{F7E8850C-2263-4E13-94DE-D063BF28686E}" srcOrd="1" destOrd="0" parTransId="{E0717189-1C0A-4B53-A580-75E117919231}" sibTransId="{ECA3B3D8-5E30-458F-BB28-701BC3066CFB}"/>
    <dgm:cxn modelId="{D1D6EA44-F970-498E-8E3D-2A7C5B581CEE}" srcId="{D430061E-CA68-4CCC-B0FD-11B82334DF8C}" destId="{7E2ECF17-0EEC-4CDF-A08B-AEC217F7D04D}" srcOrd="0" destOrd="0" parTransId="{D32088FB-3AC2-4A16-9C97-6CFEC9504B6C}" sibTransId="{4DAFAC4D-E0ED-4C1C-A5DC-E0B9C7564531}"/>
    <dgm:cxn modelId="{1449E943-B626-46B8-873D-DE4CD16699CB}" type="presOf" srcId="{F7E8850C-2263-4E13-94DE-D063BF28686E}" destId="{7C6A81BC-A470-4619-B320-EF24039D7D57}" srcOrd="0" destOrd="0" presId="urn:microsoft.com/office/officeart/2005/8/layout/process4"/>
    <dgm:cxn modelId="{671F26D5-BC63-4D87-B6D0-725F514DCD2A}" type="presOf" srcId="{D430061E-CA68-4CCC-B0FD-11B82334DF8C}" destId="{220A5185-39B9-45CB-8867-90EBF9787853}" srcOrd="0" destOrd="0" presId="urn:microsoft.com/office/officeart/2005/8/layout/process4"/>
    <dgm:cxn modelId="{51455987-914D-4520-B99A-070F1D025277}" type="presParOf" srcId="{220A5185-39B9-45CB-8867-90EBF9787853}" destId="{7021BB74-DCE5-421B-9C00-28945C66B12C}" srcOrd="0" destOrd="0" presId="urn:microsoft.com/office/officeart/2005/8/layout/process4"/>
    <dgm:cxn modelId="{F6E42CE2-3CDB-4511-BFDE-53F039A5F633}" type="presParOf" srcId="{7021BB74-DCE5-421B-9C00-28945C66B12C}" destId="{7C6A81BC-A470-4619-B320-EF24039D7D57}" srcOrd="0" destOrd="0" presId="urn:microsoft.com/office/officeart/2005/8/layout/process4"/>
    <dgm:cxn modelId="{725A5E36-B388-4CB7-8B74-B5087FBA5366}" type="presParOf" srcId="{220A5185-39B9-45CB-8867-90EBF9787853}" destId="{4C93A5E0-73D1-4FAF-AB8F-8A5E3A4BCA38}" srcOrd="1" destOrd="0" presId="urn:microsoft.com/office/officeart/2005/8/layout/process4"/>
    <dgm:cxn modelId="{7FF5B972-E770-4E64-AFE4-62A88BC52152}" type="presParOf" srcId="{220A5185-39B9-45CB-8867-90EBF9787853}" destId="{67EB063E-CB3A-41BB-8FAA-F42D36DE2E82}" srcOrd="2" destOrd="0" presId="urn:microsoft.com/office/officeart/2005/8/layout/process4"/>
    <dgm:cxn modelId="{3AB39710-7722-4A14-96CA-139DBFF10338}" type="presParOf" srcId="{67EB063E-CB3A-41BB-8FAA-F42D36DE2E82}" destId="{84E95716-251A-468E-8F30-3409F55CC4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8D9EE-B83C-486D-B1F5-B2A47027FE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1386802-05BA-4320-A822-F56DC61B50FB}">
      <dgm:prSet phldrT="[Texto]"/>
      <dgm:spPr/>
      <dgm:t>
        <a:bodyPr/>
        <a:lstStyle/>
        <a:p>
          <a:r>
            <a:rPr lang="es-MX" b="0" dirty="0" smtClean="0"/>
            <a:t>ENENF 2017 y 2018 informes individuales enviados a los estudiantes por correo electrónico</a:t>
          </a:r>
          <a:endParaRPr lang="es-ES" b="0" dirty="0"/>
        </a:p>
      </dgm:t>
    </dgm:pt>
    <dgm:pt modelId="{A471EB3E-B4EF-48DB-B5EB-EA79F23D48AD}" type="parTrans" cxnId="{2A1CAF2F-9380-437F-B470-357C534DB246}">
      <dgm:prSet/>
      <dgm:spPr/>
      <dgm:t>
        <a:bodyPr/>
        <a:lstStyle/>
        <a:p>
          <a:endParaRPr lang="es-ES"/>
        </a:p>
      </dgm:t>
    </dgm:pt>
    <dgm:pt modelId="{CD1FCAC2-5F58-4ECB-A0AC-0E3682A2E8E5}" type="sibTrans" cxnId="{2A1CAF2F-9380-437F-B470-357C534DB246}">
      <dgm:prSet/>
      <dgm:spPr/>
      <dgm:t>
        <a:bodyPr/>
        <a:lstStyle/>
        <a:p>
          <a:endParaRPr lang="es-ES"/>
        </a:p>
      </dgm:t>
    </dgm:pt>
    <dgm:pt modelId="{CD7A6A1A-2DBB-4C6D-BB67-22ECBA89CCF5}">
      <dgm:prSet phldrT="[Texto]"/>
      <dgm:spPr/>
      <dgm:t>
        <a:bodyPr/>
        <a:lstStyle/>
        <a:p>
          <a:r>
            <a:rPr lang="es-MX" dirty="0" smtClean="0"/>
            <a:t>BD de las UA con correos electrónicos mal registrados</a:t>
          </a:r>
          <a:endParaRPr lang="es-ES" dirty="0"/>
        </a:p>
      </dgm:t>
    </dgm:pt>
    <dgm:pt modelId="{58F19E75-F69F-45A9-95A2-769E0BE3111C}" type="parTrans" cxnId="{61126130-3FBE-4861-AEA7-5361349B584A}">
      <dgm:prSet/>
      <dgm:spPr/>
      <dgm:t>
        <a:bodyPr/>
        <a:lstStyle/>
        <a:p>
          <a:endParaRPr lang="es-ES"/>
        </a:p>
      </dgm:t>
    </dgm:pt>
    <dgm:pt modelId="{C2A8A4EC-F541-483A-B16C-62C425DF7E0D}" type="sibTrans" cxnId="{61126130-3FBE-4861-AEA7-5361349B584A}">
      <dgm:prSet/>
      <dgm:spPr/>
      <dgm:t>
        <a:bodyPr/>
        <a:lstStyle/>
        <a:p>
          <a:endParaRPr lang="es-ES"/>
        </a:p>
      </dgm:t>
    </dgm:pt>
    <dgm:pt modelId="{E1E0B0B0-5970-4707-9E3D-AF4123DF3B91}">
      <dgm:prSet phldrT="[Texto]"/>
      <dgm:spPr/>
      <dgm:t>
        <a:bodyPr/>
        <a:lstStyle/>
        <a:p>
          <a:r>
            <a:rPr lang="es-ES" dirty="0" smtClean="0"/>
            <a:t>Correos Obsoletos</a:t>
          </a:r>
          <a:endParaRPr lang="es-ES" dirty="0"/>
        </a:p>
      </dgm:t>
    </dgm:pt>
    <dgm:pt modelId="{F41B616D-BF1C-44C3-BB2E-42854AD91D2C}" type="parTrans" cxnId="{D5830A06-40AA-44F3-8377-B9EEFD4A8914}">
      <dgm:prSet/>
      <dgm:spPr/>
      <dgm:t>
        <a:bodyPr/>
        <a:lstStyle/>
        <a:p>
          <a:endParaRPr lang="es-ES"/>
        </a:p>
      </dgm:t>
    </dgm:pt>
    <dgm:pt modelId="{64DD8C84-4936-4B52-8EE9-F2FE3E01C922}" type="sibTrans" cxnId="{D5830A06-40AA-44F3-8377-B9EEFD4A8914}">
      <dgm:prSet/>
      <dgm:spPr/>
      <dgm:t>
        <a:bodyPr/>
        <a:lstStyle/>
        <a:p>
          <a:endParaRPr lang="es-ES"/>
        </a:p>
      </dgm:t>
    </dgm:pt>
    <dgm:pt modelId="{20704F0E-98EF-4C1D-AE3F-42B7E00EE8B6}">
      <dgm:prSet phldrT="[Texto]"/>
      <dgm:spPr/>
      <dgm:t>
        <a:bodyPr/>
        <a:lstStyle/>
        <a:p>
          <a:r>
            <a:rPr lang="es-ES" dirty="0" smtClean="0"/>
            <a:t>Rebotes por archivo adjunto</a:t>
          </a:r>
          <a:endParaRPr lang="es-ES" dirty="0"/>
        </a:p>
      </dgm:t>
    </dgm:pt>
    <dgm:pt modelId="{8E8949F2-7B3E-4CD2-8E5F-0BCA9D4AD58D}" type="parTrans" cxnId="{1B55A77D-B2A9-42F0-AC75-4B00D6DBBB02}">
      <dgm:prSet/>
      <dgm:spPr/>
      <dgm:t>
        <a:bodyPr/>
        <a:lstStyle/>
        <a:p>
          <a:endParaRPr lang="es-ES"/>
        </a:p>
      </dgm:t>
    </dgm:pt>
    <dgm:pt modelId="{E49CA6C7-C8E0-48E0-9074-7A6AD9B32017}" type="sibTrans" cxnId="{1B55A77D-B2A9-42F0-AC75-4B00D6DBBB02}">
      <dgm:prSet/>
      <dgm:spPr/>
      <dgm:t>
        <a:bodyPr/>
        <a:lstStyle/>
        <a:p>
          <a:endParaRPr lang="es-ES"/>
        </a:p>
      </dgm:t>
    </dgm:pt>
    <dgm:pt modelId="{35D07683-E752-4D56-BE24-14494F94EE6D}" type="pres">
      <dgm:prSet presAssocID="{69A8D9EE-B83C-486D-B1F5-B2A47027FE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8C2A30-0138-47B5-BCA8-D74F2A904F73}" type="pres">
      <dgm:prSet presAssocID="{81386802-05BA-4320-A822-F56DC61B50FB}" presName="root1" presStyleCnt="0"/>
      <dgm:spPr/>
    </dgm:pt>
    <dgm:pt modelId="{89E66D6C-E768-4EE4-9A0A-18608DE0766D}" type="pres">
      <dgm:prSet presAssocID="{81386802-05BA-4320-A822-F56DC61B50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B51E23-DA8E-4358-9A0A-1DBDB7CA8411}" type="pres">
      <dgm:prSet presAssocID="{81386802-05BA-4320-A822-F56DC61B50FB}" presName="level2hierChild" presStyleCnt="0"/>
      <dgm:spPr/>
    </dgm:pt>
    <dgm:pt modelId="{36FDA5F9-79CE-4D33-B4B3-334BB0AC41E1}" type="pres">
      <dgm:prSet presAssocID="{58F19E75-F69F-45A9-95A2-769E0BE3111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9D17A862-0850-48D3-AA62-A6DEED7C656A}" type="pres">
      <dgm:prSet presAssocID="{58F19E75-F69F-45A9-95A2-769E0BE3111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CD312162-53B3-4BA8-8300-E77BF5302976}" type="pres">
      <dgm:prSet presAssocID="{CD7A6A1A-2DBB-4C6D-BB67-22ECBA89CCF5}" presName="root2" presStyleCnt="0"/>
      <dgm:spPr/>
    </dgm:pt>
    <dgm:pt modelId="{4E96068C-76FA-4CE8-A66B-2BE4D16EAFA3}" type="pres">
      <dgm:prSet presAssocID="{CD7A6A1A-2DBB-4C6D-BB67-22ECBA89CCF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6FCCD9-024A-4D89-B239-4DC026647C7E}" type="pres">
      <dgm:prSet presAssocID="{CD7A6A1A-2DBB-4C6D-BB67-22ECBA89CCF5}" presName="level3hierChild" presStyleCnt="0"/>
      <dgm:spPr/>
    </dgm:pt>
    <dgm:pt modelId="{7DFECFEF-04E0-4999-8B89-5DCA754CCC51}" type="pres">
      <dgm:prSet presAssocID="{F41B616D-BF1C-44C3-BB2E-42854AD91D2C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9246CD56-7C3D-41ED-BC97-0AE45786078E}" type="pres">
      <dgm:prSet presAssocID="{F41B616D-BF1C-44C3-BB2E-42854AD91D2C}" presName="connTx" presStyleLbl="parChTrans1D2" presStyleIdx="1" presStyleCnt="3"/>
      <dgm:spPr/>
      <dgm:t>
        <a:bodyPr/>
        <a:lstStyle/>
        <a:p>
          <a:endParaRPr lang="es-ES"/>
        </a:p>
      </dgm:t>
    </dgm:pt>
    <dgm:pt modelId="{FD1E9059-13FF-4CAE-AFB8-3DDDC366AB15}" type="pres">
      <dgm:prSet presAssocID="{E1E0B0B0-5970-4707-9E3D-AF4123DF3B91}" presName="root2" presStyleCnt="0"/>
      <dgm:spPr/>
    </dgm:pt>
    <dgm:pt modelId="{BDD1747E-FF0E-43E8-A3B5-E8F3C17B6BE5}" type="pres">
      <dgm:prSet presAssocID="{E1E0B0B0-5970-4707-9E3D-AF4123DF3B9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EC0A8C-7091-49B6-9225-C31D708DC902}" type="pres">
      <dgm:prSet presAssocID="{E1E0B0B0-5970-4707-9E3D-AF4123DF3B91}" presName="level3hierChild" presStyleCnt="0"/>
      <dgm:spPr/>
    </dgm:pt>
    <dgm:pt modelId="{8EED4E70-6B18-4839-BC3F-38B622595324}" type="pres">
      <dgm:prSet presAssocID="{8E8949F2-7B3E-4CD2-8E5F-0BCA9D4AD58D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78FF154-6E3D-40B4-807A-EB3CCE4CF942}" type="pres">
      <dgm:prSet presAssocID="{8E8949F2-7B3E-4CD2-8E5F-0BCA9D4AD58D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0A92731-8ACA-4FD6-9824-4B8085D8CA25}" type="pres">
      <dgm:prSet presAssocID="{20704F0E-98EF-4C1D-AE3F-42B7E00EE8B6}" presName="root2" presStyleCnt="0"/>
      <dgm:spPr/>
    </dgm:pt>
    <dgm:pt modelId="{797752D5-5138-4C6F-B777-7CAAFDDB4AB3}" type="pres">
      <dgm:prSet presAssocID="{20704F0E-98EF-4C1D-AE3F-42B7E00EE8B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19C28-48CC-4CFC-AC0B-FCF74BD3F290}" type="pres">
      <dgm:prSet presAssocID="{20704F0E-98EF-4C1D-AE3F-42B7E00EE8B6}" presName="level3hierChild" presStyleCnt="0"/>
      <dgm:spPr/>
    </dgm:pt>
  </dgm:ptLst>
  <dgm:cxnLst>
    <dgm:cxn modelId="{1B55A77D-B2A9-42F0-AC75-4B00D6DBBB02}" srcId="{81386802-05BA-4320-A822-F56DC61B50FB}" destId="{20704F0E-98EF-4C1D-AE3F-42B7E00EE8B6}" srcOrd="2" destOrd="0" parTransId="{8E8949F2-7B3E-4CD2-8E5F-0BCA9D4AD58D}" sibTransId="{E49CA6C7-C8E0-48E0-9074-7A6AD9B32017}"/>
    <dgm:cxn modelId="{D0C3F226-7B37-4D2F-844E-BBF7975D71F4}" type="presOf" srcId="{58F19E75-F69F-45A9-95A2-769E0BE3111C}" destId="{36FDA5F9-79CE-4D33-B4B3-334BB0AC41E1}" srcOrd="0" destOrd="0" presId="urn:microsoft.com/office/officeart/2008/layout/HorizontalMultiLevelHierarchy"/>
    <dgm:cxn modelId="{BD0E152C-DCD2-4FCC-8FBB-DFD7F77E9207}" type="presOf" srcId="{8E8949F2-7B3E-4CD2-8E5F-0BCA9D4AD58D}" destId="{8EED4E70-6B18-4839-BC3F-38B622595324}" srcOrd="0" destOrd="0" presId="urn:microsoft.com/office/officeart/2008/layout/HorizontalMultiLevelHierarchy"/>
    <dgm:cxn modelId="{8E0739C6-4EA7-4548-A3D5-55C5F1A8E58B}" type="presOf" srcId="{69A8D9EE-B83C-486D-B1F5-B2A47027FE54}" destId="{35D07683-E752-4D56-BE24-14494F94EE6D}" srcOrd="0" destOrd="0" presId="urn:microsoft.com/office/officeart/2008/layout/HorizontalMultiLevelHierarchy"/>
    <dgm:cxn modelId="{D5830A06-40AA-44F3-8377-B9EEFD4A8914}" srcId="{81386802-05BA-4320-A822-F56DC61B50FB}" destId="{E1E0B0B0-5970-4707-9E3D-AF4123DF3B91}" srcOrd="1" destOrd="0" parTransId="{F41B616D-BF1C-44C3-BB2E-42854AD91D2C}" sibTransId="{64DD8C84-4936-4B52-8EE9-F2FE3E01C922}"/>
    <dgm:cxn modelId="{61126130-3FBE-4861-AEA7-5361349B584A}" srcId="{81386802-05BA-4320-A822-F56DC61B50FB}" destId="{CD7A6A1A-2DBB-4C6D-BB67-22ECBA89CCF5}" srcOrd="0" destOrd="0" parTransId="{58F19E75-F69F-45A9-95A2-769E0BE3111C}" sibTransId="{C2A8A4EC-F541-483A-B16C-62C425DF7E0D}"/>
    <dgm:cxn modelId="{ED155337-44B6-4BF7-97B1-3964F7B554FB}" type="presOf" srcId="{F41B616D-BF1C-44C3-BB2E-42854AD91D2C}" destId="{9246CD56-7C3D-41ED-BC97-0AE45786078E}" srcOrd="1" destOrd="0" presId="urn:microsoft.com/office/officeart/2008/layout/HorizontalMultiLevelHierarchy"/>
    <dgm:cxn modelId="{2594EA12-166F-4F47-B09E-4FF791E352C4}" type="presOf" srcId="{8E8949F2-7B3E-4CD2-8E5F-0BCA9D4AD58D}" destId="{578FF154-6E3D-40B4-807A-EB3CCE4CF942}" srcOrd="1" destOrd="0" presId="urn:microsoft.com/office/officeart/2008/layout/HorizontalMultiLevelHierarchy"/>
    <dgm:cxn modelId="{9247ED2E-7649-48FF-B328-C8F344AAF057}" type="presOf" srcId="{20704F0E-98EF-4C1D-AE3F-42B7E00EE8B6}" destId="{797752D5-5138-4C6F-B777-7CAAFDDB4AB3}" srcOrd="0" destOrd="0" presId="urn:microsoft.com/office/officeart/2008/layout/HorizontalMultiLevelHierarchy"/>
    <dgm:cxn modelId="{50DE28C8-18D9-4634-90D5-4F10E760DE65}" type="presOf" srcId="{E1E0B0B0-5970-4707-9E3D-AF4123DF3B91}" destId="{BDD1747E-FF0E-43E8-A3B5-E8F3C17B6BE5}" srcOrd="0" destOrd="0" presId="urn:microsoft.com/office/officeart/2008/layout/HorizontalMultiLevelHierarchy"/>
    <dgm:cxn modelId="{FC82C746-F4AD-4FE8-B365-C8E07767F426}" type="presOf" srcId="{CD7A6A1A-2DBB-4C6D-BB67-22ECBA89CCF5}" destId="{4E96068C-76FA-4CE8-A66B-2BE4D16EAFA3}" srcOrd="0" destOrd="0" presId="urn:microsoft.com/office/officeart/2008/layout/HorizontalMultiLevelHierarchy"/>
    <dgm:cxn modelId="{2A1CAF2F-9380-437F-B470-357C534DB246}" srcId="{69A8D9EE-B83C-486D-B1F5-B2A47027FE54}" destId="{81386802-05BA-4320-A822-F56DC61B50FB}" srcOrd="0" destOrd="0" parTransId="{A471EB3E-B4EF-48DB-B5EB-EA79F23D48AD}" sibTransId="{CD1FCAC2-5F58-4ECB-A0AC-0E3682A2E8E5}"/>
    <dgm:cxn modelId="{56721052-796E-46F5-B628-AA6B58C7C346}" type="presOf" srcId="{F41B616D-BF1C-44C3-BB2E-42854AD91D2C}" destId="{7DFECFEF-04E0-4999-8B89-5DCA754CCC51}" srcOrd="0" destOrd="0" presId="urn:microsoft.com/office/officeart/2008/layout/HorizontalMultiLevelHierarchy"/>
    <dgm:cxn modelId="{EF094240-179B-4348-9686-8C0A10A5C7A6}" type="presOf" srcId="{58F19E75-F69F-45A9-95A2-769E0BE3111C}" destId="{9D17A862-0850-48D3-AA62-A6DEED7C656A}" srcOrd="1" destOrd="0" presId="urn:microsoft.com/office/officeart/2008/layout/HorizontalMultiLevelHierarchy"/>
    <dgm:cxn modelId="{034C61FE-2E2E-46FE-8234-CB834287440D}" type="presOf" srcId="{81386802-05BA-4320-A822-F56DC61B50FB}" destId="{89E66D6C-E768-4EE4-9A0A-18608DE0766D}" srcOrd="0" destOrd="0" presId="urn:microsoft.com/office/officeart/2008/layout/HorizontalMultiLevelHierarchy"/>
    <dgm:cxn modelId="{964658EE-5566-4321-97B9-19BB7B2B7141}" type="presParOf" srcId="{35D07683-E752-4D56-BE24-14494F94EE6D}" destId="{0F8C2A30-0138-47B5-BCA8-D74F2A904F73}" srcOrd="0" destOrd="0" presId="urn:microsoft.com/office/officeart/2008/layout/HorizontalMultiLevelHierarchy"/>
    <dgm:cxn modelId="{BFA739A8-1AB4-40CE-8608-70018452985C}" type="presParOf" srcId="{0F8C2A30-0138-47B5-BCA8-D74F2A904F73}" destId="{89E66D6C-E768-4EE4-9A0A-18608DE0766D}" srcOrd="0" destOrd="0" presId="urn:microsoft.com/office/officeart/2008/layout/HorizontalMultiLevelHierarchy"/>
    <dgm:cxn modelId="{095B1772-83B2-46C6-B2B1-602FF9AFF169}" type="presParOf" srcId="{0F8C2A30-0138-47B5-BCA8-D74F2A904F73}" destId="{11B51E23-DA8E-4358-9A0A-1DBDB7CA8411}" srcOrd="1" destOrd="0" presId="urn:microsoft.com/office/officeart/2008/layout/HorizontalMultiLevelHierarchy"/>
    <dgm:cxn modelId="{BA1BE27A-BD44-4F28-A5D0-35A913513C41}" type="presParOf" srcId="{11B51E23-DA8E-4358-9A0A-1DBDB7CA8411}" destId="{36FDA5F9-79CE-4D33-B4B3-334BB0AC41E1}" srcOrd="0" destOrd="0" presId="urn:microsoft.com/office/officeart/2008/layout/HorizontalMultiLevelHierarchy"/>
    <dgm:cxn modelId="{AB7CF24E-AE0A-46C9-B948-0A074EFB5EF5}" type="presParOf" srcId="{36FDA5F9-79CE-4D33-B4B3-334BB0AC41E1}" destId="{9D17A862-0850-48D3-AA62-A6DEED7C656A}" srcOrd="0" destOrd="0" presId="urn:microsoft.com/office/officeart/2008/layout/HorizontalMultiLevelHierarchy"/>
    <dgm:cxn modelId="{A9B1ADF6-927C-415A-81F3-E3AB510E032C}" type="presParOf" srcId="{11B51E23-DA8E-4358-9A0A-1DBDB7CA8411}" destId="{CD312162-53B3-4BA8-8300-E77BF5302976}" srcOrd="1" destOrd="0" presId="urn:microsoft.com/office/officeart/2008/layout/HorizontalMultiLevelHierarchy"/>
    <dgm:cxn modelId="{A2934878-3E71-44A9-B3AC-A0AB93BF847F}" type="presParOf" srcId="{CD312162-53B3-4BA8-8300-E77BF5302976}" destId="{4E96068C-76FA-4CE8-A66B-2BE4D16EAFA3}" srcOrd="0" destOrd="0" presId="urn:microsoft.com/office/officeart/2008/layout/HorizontalMultiLevelHierarchy"/>
    <dgm:cxn modelId="{C79F7C67-5125-49E1-8A4A-96905AD748A6}" type="presParOf" srcId="{CD312162-53B3-4BA8-8300-E77BF5302976}" destId="{B46FCCD9-024A-4D89-B239-4DC026647C7E}" srcOrd="1" destOrd="0" presId="urn:microsoft.com/office/officeart/2008/layout/HorizontalMultiLevelHierarchy"/>
    <dgm:cxn modelId="{9173FCF8-3C16-4F6A-AB16-5B1B8ACC4034}" type="presParOf" srcId="{11B51E23-DA8E-4358-9A0A-1DBDB7CA8411}" destId="{7DFECFEF-04E0-4999-8B89-5DCA754CCC51}" srcOrd="2" destOrd="0" presId="urn:microsoft.com/office/officeart/2008/layout/HorizontalMultiLevelHierarchy"/>
    <dgm:cxn modelId="{852CC02A-7B98-4102-AB92-6747066B72F9}" type="presParOf" srcId="{7DFECFEF-04E0-4999-8B89-5DCA754CCC51}" destId="{9246CD56-7C3D-41ED-BC97-0AE45786078E}" srcOrd="0" destOrd="0" presId="urn:microsoft.com/office/officeart/2008/layout/HorizontalMultiLevelHierarchy"/>
    <dgm:cxn modelId="{6D6F8279-A43F-4F1D-BC6A-4D194258DA6A}" type="presParOf" srcId="{11B51E23-DA8E-4358-9A0A-1DBDB7CA8411}" destId="{FD1E9059-13FF-4CAE-AFB8-3DDDC366AB15}" srcOrd="3" destOrd="0" presId="urn:microsoft.com/office/officeart/2008/layout/HorizontalMultiLevelHierarchy"/>
    <dgm:cxn modelId="{826756F3-0864-441A-A90B-6A116882109D}" type="presParOf" srcId="{FD1E9059-13FF-4CAE-AFB8-3DDDC366AB15}" destId="{BDD1747E-FF0E-43E8-A3B5-E8F3C17B6BE5}" srcOrd="0" destOrd="0" presId="urn:microsoft.com/office/officeart/2008/layout/HorizontalMultiLevelHierarchy"/>
    <dgm:cxn modelId="{3FAA6677-4F4A-4C66-AD65-48305850BA94}" type="presParOf" srcId="{FD1E9059-13FF-4CAE-AFB8-3DDDC366AB15}" destId="{AEEC0A8C-7091-49B6-9225-C31D708DC902}" srcOrd="1" destOrd="0" presId="urn:microsoft.com/office/officeart/2008/layout/HorizontalMultiLevelHierarchy"/>
    <dgm:cxn modelId="{4AB5C9B6-9571-4D0E-BC9A-A6F9C4CF1DCB}" type="presParOf" srcId="{11B51E23-DA8E-4358-9A0A-1DBDB7CA8411}" destId="{8EED4E70-6B18-4839-BC3F-38B622595324}" srcOrd="4" destOrd="0" presId="urn:microsoft.com/office/officeart/2008/layout/HorizontalMultiLevelHierarchy"/>
    <dgm:cxn modelId="{B1F5A498-8F59-4D48-B87A-27C90DFDACFC}" type="presParOf" srcId="{8EED4E70-6B18-4839-BC3F-38B622595324}" destId="{578FF154-6E3D-40B4-807A-EB3CCE4CF942}" srcOrd="0" destOrd="0" presId="urn:microsoft.com/office/officeart/2008/layout/HorizontalMultiLevelHierarchy"/>
    <dgm:cxn modelId="{709B7ADF-30AD-4EE7-9A33-3BC3184CDAE4}" type="presParOf" srcId="{11B51E23-DA8E-4358-9A0A-1DBDB7CA8411}" destId="{D0A92731-8ACA-4FD6-9824-4B8085D8CA25}" srcOrd="5" destOrd="0" presId="urn:microsoft.com/office/officeart/2008/layout/HorizontalMultiLevelHierarchy"/>
    <dgm:cxn modelId="{0AAC764B-7081-4FD9-9B53-B7FA3EA39B31}" type="presParOf" srcId="{D0A92731-8ACA-4FD6-9824-4B8085D8CA25}" destId="{797752D5-5138-4C6F-B777-7CAAFDDB4AB3}" srcOrd="0" destOrd="0" presId="urn:microsoft.com/office/officeart/2008/layout/HorizontalMultiLevelHierarchy"/>
    <dgm:cxn modelId="{2FEE18C9-724E-424F-BA8B-6DC9F61F62EE}" type="presParOf" srcId="{D0A92731-8ACA-4FD6-9824-4B8085D8CA25}" destId="{58C19C28-48CC-4CFC-AC0B-FCF74BD3F2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CA770-6912-4353-8AE5-5EF9B6505EF6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9300A8B-020F-4B01-9B6B-0BD171A7060B}">
      <dgm:prSet phldrT="[Texto]"/>
      <dgm:spPr/>
      <dgm:t>
        <a:bodyPr/>
        <a:lstStyle/>
        <a:p>
          <a:r>
            <a:rPr lang="es-MX" dirty="0" smtClean="0"/>
            <a:t>Grupo importante de estudiantes no lograron acceder de manera oportuna a sus Informes de Resultados Individuales.</a:t>
          </a:r>
          <a:endParaRPr lang="es-ES" dirty="0"/>
        </a:p>
      </dgm:t>
    </dgm:pt>
    <dgm:pt modelId="{285DCBC2-DA2A-429C-8CFB-8959C4ED4668}" type="parTrans" cxnId="{29250AD0-BAF6-40EB-BB80-AB099781EBFE}">
      <dgm:prSet/>
      <dgm:spPr/>
      <dgm:t>
        <a:bodyPr/>
        <a:lstStyle/>
        <a:p>
          <a:endParaRPr lang="es-ES"/>
        </a:p>
      </dgm:t>
    </dgm:pt>
    <dgm:pt modelId="{76BBE6D8-74FF-4BF2-91D8-CCE70DC54F91}" type="sibTrans" cxnId="{29250AD0-BAF6-40EB-BB80-AB099781EBFE}">
      <dgm:prSet/>
      <dgm:spPr/>
      <dgm:t>
        <a:bodyPr/>
        <a:lstStyle/>
        <a:p>
          <a:endParaRPr lang="es-ES"/>
        </a:p>
      </dgm:t>
    </dgm:pt>
    <dgm:pt modelId="{30AC241B-3F2A-472D-AC3E-4EE16F0018B7}">
      <dgm:prSet phldrT="[Texto]"/>
      <dgm:spPr/>
      <dgm:t>
        <a:bodyPr/>
        <a:lstStyle/>
        <a:p>
          <a:r>
            <a:rPr lang="es-MX" dirty="0" smtClean="0"/>
            <a:t>Se buscó desarrollar una manera más efectiva, y a la vez segura, de entregar los resultados individuales a todos los estudiantes oportunamente y acorde al contexto actual.</a:t>
          </a:r>
          <a:endParaRPr lang="es-ES" dirty="0"/>
        </a:p>
      </dgm:t>
    </dgm:pt>
    <dgm:pt modelId="{E995C93B-DDFE-45DF-B17E-810648C22901}" type="parTrans" cxnId="{6E83FFF6-BFB0-4E2E-88B2-F91194C3E957}">
      <dgm:prSet/>
      <dgm:spPr/>
      <dgm:t>
        <a:bodyPr/>
        <a:lstStyle/>
        <a:p>
          <a:endParaRPr lang="es-ES"/>
        </a:p>
      </dgm:t>
    </dgm:pt>
    <dgm:pt modelId="{D98C7012-A06D-43F1-AC2C-0D587CE3000A}" type="sibTrans" cxnId="{6E83FFF6-BFB0-4E2E-88B2-F91194C3E957}">
      <dgm:prSet/>
      <dgm:spPr/>
      <dgm:t>
        <a:bodyPr/>
        <a:lstStyle/>
        <a:p>
          <a:endParaRPr lang="es-ES"/>
        </a:p>
      </dgm:t>
    </dgm:pt>
    <dgm:pt modelId="{44EE3C76-6104-4FC1-84F4-FB6BB331FCB3}">
      <dgm:prSet phldrT="[Texto]"/>
      <dgm:spPr/>
      <dgm:t>
        <a:bodyPr/>
        <a:lstStyle/>
        <a:p>
          <a:r>
            <a:rPr lang="es-MX" dirty="0" smtClean="0"/>
            <a:t>Para el ENENF 2019 se requiere entregar 2059 Informes de Resultados Individuales de manera oportuna, segura y confidencial.</a:t>
          </a:r>
          <a:endParaRPr lang="es-ES" dirty="0"/>
        </a:p>
      </dgm:t>
    </dgm:pt>
    <dgm:pt modelId="{C51EFD6B-DD43-4EE7-B3FB-2813202680C5}" type="parTrans" cxnId="{F9FB0294-31A4-4B09-B845-1CFB8E51BE34}">
      <dgm:prSet/>
      <dgm:spPr/>
      <dgm:t>
        <a:bodyPr/>
        <a:lstStyle/>
        <a:p>
          <a:endParaRPr lang="es-ES"/>
        </a:p>
      </dgm:t>
    </dgm:pt>
    <dgm:pt modelId="{EA5E93D3-5D7D-4F2C-A51C-A43230295BE8}" type="sibTrans" cxnId="{F9FB0294-31A4-4B09-B845-1CFB8E51BE34}">
      <dgm:prSet/>
      <dgm:spPr/>
      <dgm:t>
        <a:bodyPr/>
        <a:lstStyle/>
        <a:p>
          <a:endParaRPr lang="es-ES"/>
        </a:p>
      </dgm:t>
    </dgm:pt>
    <dgm:pt modelId="{A578BF55-D086-4A51-8DFC-FEB90C3FD660}">
      <dgm:prSet phldrT="[Texto]"/>
      <dgm:spPr/>
      <dgm:t>
        <a:bodyPr/>
        <a:lstStyle/>
        <a:p>
          <a:r>
            <a:rPr lang="es-MX" dirty="0" smtClean="0"/>
            <a:t>Si bien esta iniciativa no surge específicamente de la situación de Pandemia y trabajo remoto, sí es una solución que optimizó la entrega de resultados a distancia.</a:t>
          </a:r>
          <a:endParaRPr lang="es-ES" dirty="0"/>
        </a:p>
      </dgm:t>
    </dgm:pt>
    <dgm:pt modelId="{DA9AA99F-4D19-4A2F-8AA8-C3BF36DC553B}" type="parTrans" cxnId="{4A74E21D-E885-4B10-B464-AAE5ECC204A7}">
      <dgm:prSet/>
      <dgm:spPr/>
      <dgm:t>
        <a:bodyPr/>
        <a:lstStyle/>
        <a:p>
          <a:endParaRPr lang="es-ES"/>
        </a:p>
      </dgm:t>
    </dgm:pt>
    <dgm:pt modelId="{D067AF33-7A1D-46AA-9898-39F047EC1FDE}" type="sibTrans" cxnId="{4A74E21D-E885-4B10-B464-AAE5ECC204A7}">
      <dgm:prSet/>
      <dgm:spPr/>
      <dgm:t>
        <a:bodyPr/>
        <a:lstStyle/>
        <a:p>
          <a:endParaRPr lang="es-ES"/>
        </a:p>
      </dgm:t>
    </dgm:pt>
    <dgm:pt modelId="{326FE3F6-E652-4CFE-AB39-70931C67941A}" type="pres">
      <dgm:prSet presAssocID="{E05CA770-6912-4353-8AE5-5EF9B6505E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AECEA2-ED8B-46BD-8574-472FD0B9E603}" type="pres">
      <dgm:prSet presAssocID="{49300A8B-020F-4B01-9B6B-0BD171A7060B}" presName="vertOne" presStyleCnt="0"/>
      <dgm:spPr/>
    </dgm:pt>
    <dgm:pt modelId="{0DC60C8B-468F-4A6A-A4B1-51EE8810BB62}" type="pres">
      <dgm:prSet presAssocID="{49300A8B-020F-4B01-9B6B-0BD171A7060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80E0D-BB0C-4BBD-A4AF-CE32FDE80F63}" type="pres">
      <dgm:prSet presAssocID="{49300A8B-020F-4B01-9B6B-0BD171A7060B}" presName="parTransOne" presStyleCnt="0"/>
      <dgm:spPr/>
    </dgm:pt>
    <dgm:pt modelId="{415BABD6-0C45-4B8F-B60A-60E5332E68B3}" type="pres">
      <dgm:prSet presAssocID="{49300A8B-020F-4B01-9B6B-0BD171A7060B}" presName="horzOne" presStyleCnt="0"/>
      <dgm:spPr/>
    </dgm:pt>
    <dgm:pt modelId="{75B26A88-587E-4CCE-9E48-F35530C60C77}" type="pres">
      <dgm:prSet presAssocID="{30AC241B-3F2A-472D-AC3E-4EE16F0018B7}" presName="vertTwo" presStyleCnt="0"/>
      <dgm:spPr/>
    </dgm:pt>
    <dgm:pt modelId="{45F29B3E-9A32-4F1E-9FDB-B28B334281F7}" type="pres">
      <dgm:prSet presAssocID="{30AC241B-3F2A-472D-AC3E-4EE16F0018B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EF4345-3DCC-416E-B5A3-8D9F4061651D}" type="pres">
      <dgm:prSet presAssocID="{30AC241B-3F2A-472D-AC3E-4EE16F0018B7}" presName="horzTwo" presStyleCnt="0"/>
      <dgm:spPr/>
    </dgm:pt>
    <dgm:pt modelId="{B6A865D6-841F-4843-BACF-4E53451D8BEB}" type="pres">
      <dgm:prSet presAssocID="{D98C7012-A06D-43F1-AC2C-0D587CE3000A}" presName="sibSpaceTwo" presStyleCnt="0"/>
      <dgm:spPr/>
    </dgm:pt>
    <dgm:pt modelId="{9D9F4A1E-3F9F-49FE-BD04-872B1EA523AD}" type="pres">
      <dgm:prSet presAssocID="{44EE3C76-6104-4FC1-84F4-FB6BB331FCB3}" presName="vertTwo" presStyleCnt="0"/>
      <dgm:spPr/>
    </dgm:pt>
    <dgm:pt modelId="{FEA849FB-30C8-47E1-AC4C-D4BA51D1DB62}" type="pres">
      <dgm:prSet presAssocID="{44EE3C76-6104-4FC1-84F4-FB6BB331FCB3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84C8FD-C63D-44A1-B88C-9CE3DA046C05}" type="pres">
      <dgm:prSet presAssocID="{44EE3C76-6104-4FC1-84F4-FB6BB331FCB3}" presName="horzTwo" presStyleCnt="0"/>
      <dgm:spPr/>
    </dgm:pt>
    <dgm:pt modelId="{E10B9A70-FAE2-48AA-A398-FA3B7F6498B0}" type="pres">
      <dgm:prSet presAssocID="{EA5E93D3-5D7D-4F2C-A51C-A43230295BE8}" presName="sibSpaceTwo" presStyleCnt="0"/>
      <dgm:spPr/>
    </dgm:pt>
    <dgm:pt modelId="{77E41556-552F-4E23-97AB-B792665199B3}" type="pres">
      <dgm:prSet presAssocID="{A578BF55-D086-4A51-8DFC-FEB90C3FD660}" presName="vertTwo" presStyleCnt="0"/>
      <dgm:spPr/>
    </dgm:pt>
    <dgm:pt modelId="{21E751D5-9845-44F4-8B8D-F45BD3F70D56}" type="pres">
      <dgm:prSet presAssocID="{A578BF55-D086-4A51-8DFC-FEB90C3FD66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00D2AD-9528-4BD8-B691-FF58C20996B8}" type="pres">
      <dgm:prSet presAssocID="{A578BF55-D086-4A51-8DFC-FEB90C3FD660}" presName="horzTwo" presStyleCnt="0"/>
      <dgm:spPr/>
    </dgm:pt>
  </dgm:ptLst>
  <dgm:cxnLst>
    <dgm:cxn modelId="{4A74E21D-E885-4B10-B464-AAE5ECC204A7}" srcId="{49300A8B-020F-4B01-9B6B-0BD171A7060B}" destId="{A578BF55-D086-4A51-8DFC-FEB90C3FD660}" srcOrd="2" destOrd="0" parTransId="{DA9AA99F-4D19-4A2F-8AA8-C3BF36DC553B}" sibTransId="{D067AF33-7A1D-46AA-9898-39F047EC1FDE}"/>
    <dgm:cxn modelId="{29250AD0-BAF6-40EB-BB80-AB099781EBFE}" srcId="{E05CA770-6912-4353-8AE5-5EF9B6505EF6}" destId="{49300A8B-020F-4B01-9B6B-0BD171A7060B}" srcOrd="0" destOrd="0" parTransId="{285DCBC2-DA2A-429C-8CFB-8959C4ED4668}" sibTransId="{76BBE6D8-74FF-4BF2-91D8-CCE70DC54F91}"/>
    <dgm:cxn modelId="{B20C0ACD-0162-4DC6-A52F-BAFD50F4B775}" type="presOf" srcId="{44EE3C76-6104-4FC1-84F4-FB6BB331FCB3}" destId="{FEA849FB-30C8-47E1-AC4C-D4BA51D1DB62}" srcOrd="0" destOrd="0" presId="urn:microsoft.com/office/officeart/2005/8/layout/hierarchy4"/>
    <dgm:cxn modelId="{F9FB0294-31A4-4B09-B845-1CFB8E51BE34}" srcId="{49300A8B-020F-4B01-9B6B-0BD171A7060B}" destId="{44EE3C76-6104-4FC1-84F4-FB6BB331FCB3}" srcOrd="1" destOrd="0" parTransId="{C51EFD6B-DD43-4EE7-B3FB-2813202680C5}" sibTransId="{EA5E93D3-5D7D-4F2C-A51C-A43230295BE8}"/>
    <dgm:cxn modelId="{6E83FFF6-BFB0-4E2E-88B2-F91194C3E957}" srcId="{49300A8B-020F-4B01-9B6B-0BD171A7060B}" destId="{30AC241B-3F2A-472D-AC3E-4EE16F0018B7}" srcOrd="0" destOrd="0" parTransId="{E995C93B-DDFE-45DF-B17E-810648C22901}" sibTransId="{D98C7012-A06D-43F1-AC2C-0D587CE3000A}"/>
    <dgm:cxn modelId="{8937AAA8-7566-41DF-9116-FB266CDE61E6}" type="presOf" srcId="{30AC241B-3F2A-472D-AC3E-4EE16F0018B7}" destId="{45F29B3E-9A32-4F1E-9FDB-B28B334281F7}" srcOrd="0" destOrd="0" presId="urn:microsoft.com/office/officeart/2005/8/layout/hierarchy4"/>
    <dgm:cxn modelId="{C0D42846-56D3-4009-9A2A-0AE628CD39A0}" type="presOf" srcId="{E05CA770-6912-4353-8AE5-5EF9B6505EF6}" destId="{326FE3F6-E652-4CFE-AB39-70931C67941A}" srcOrd="0" destOrd="0" presId="urn:microsoft.com/office/officeart/2005/8/layout/hierarchy4"/>
    <dgm:cxn modelId="{094F71C2-7300-43FE-A4F6-538D97F94D0E}" type="presOf" srcId="{49300A8B-020F-4B01-9B6B-0BD171A7060B}" destId="{0DC60C8B-468F-4A6A-A4B1-51EE8810BB62}" srcOrd="0" destOrd="0" presId="urn:microsoft.com/office/officeart/2005/8/layout/hierarchy4"/>
    <dgm:cxn modelId="{F967569F-5DA9-4B8D-9AA6-3A2824D810B5}" type="presOf" srcId="{A578BF55-D086-4A51-8DFC-FEB90C3FD660}" destId="{21E751D5-9845-44F4-8B8D-F45BD3F70D56}" srcOrd="0" destOrd="0" presId="urn:microsoft.com/office/officeart/2005/8/layout/hierarchy4"/>
    <dgm:cxn modelId="{F7A1D34E-BD7B-40F8-B2B0-EB4DA1097B8E}" type="presParOf" srcId="{326FE3F6-E652-4CFE-AB39-70931C67941A}" destId="{87AECEA2-ED8B-46BD-8574-472FD0B9E603}" srcOrd="0" destOrd="0" presId="urn:microsoft.com/office/officeart/2005/8/layout/hierarchy4"/>
    <dgm:cxn modelId="{E0225D82-3FBC-4D9A-B212-FFFB1569A0B1}" type="presParOf" srcId="{87AECEA2-ED8B-46BD-8574-472FD0B9E603}" destId="{0DC60C8B-468F-4A6A-A4B1-51EE8810BB62}" srcOrd="0" destOrd="0" presId="urn:microsoft.com/office/officeart/2005/8/layout/hierarchy4"/>
    <dgm:cxn modelId="{F6E8EB15-7B24-4A7F-8D80-3F1F78BD4EB7}" type="presParOf" srcId="{87AECEA2-ED8B-46BD-8574-472FD0B9E603}" destId="{C3080E0D-BB0C-4BBD-A4AF-CE32FDE80F63}" srcOrd="1" destOrd="0" presId="urn:microsoft.com/office/officeart/2005/8/layout/hierarchy4"/>
    <dgm:cxn modelId="{80F7F9AF-EEFC-429E-B6DD-F90636DC9807}" type="presParOf" srcId="{87AECEA2-ED8B-46BD-8574-472FD0B9E603}" destId="{415BABD6-0C45-4B8F-B60A-60E5332E68B3}" srcOrd="2" destOrd="0" presId="urn:microsoft.com/office/officeart/2005/8/layout/hierarchy4"/>
    <dgm:cxn modelId="{470445C1-5DFD-4A95-99FB-47DCE1E1F8BC}" type="presParOf" srcId="{415BABD6-0C45-4B8F-B60A-60E5332E68B3}" destId="{75B26A88-587E-4CCE-9E48-F35530C60C77}" srcOrd="0" destOrd="0" presId="urn:microsoft.com/office/officeart/2005/8/layout/hierarchy4"/>
    <dgm:cxn modelId="{19369EB9-DEA2-47E3-8CE9-CD0AF82B7605}" type="presParOf" srcId="{75B26A88-587E-4CCE-9E48-F35530C60C77}" destId="{45F29B3E-9A32-4F1E-9FDB-B28B334281F7}" srcOrd="0" destOrd="0" presId="urn:microsoft.com/office/officeart/2005/8/layout/hierarchy4"/>
    <dgm:cxn modelId="{616E7463-5209-411C-A9CA-E41674320F53}" type="presParOf" srcId="{75B26A88-587E-4CCE-9E48-F35530C60C77}" destId="{65EF4345-3DCC-416E-B5A3-8D9F4061651D}" srcOrd="1" destOrd="0" presId="urn:microsoft.com/office/officeart/2005/8/layout/hierarchy4"/>
    <dgm:cxn modelId="{E68B8D68-2289-40A0-9362-50BDB29C3F52}" type="presParOf" srcId="{415BABD6-0C45-4B8F-B60A-60E5332E68B3}" destId="{B6A865D6-841F-4843-BACF-4E53451D8BEB}" srcOrd="1" destOrd="0" presId="urn:microsoft.com/office/officeart/2005/8/layout/hierarchy4"/>
    <dgm:cxn modelId="{1A95CF01-F368-400B-930F-0EC78F2BF5CA}" type="presParOf" srcId="{415BABD6-0C45-4B8F-B60A-60E5332E68B3}" destId="{9D9F4A1E-3F9F-49FE-BD04-872B1EA523AD}" srcOrd="2" destOrd="0" presId="urn:microsoft.com/office/officeart/2005/8/layout/hierarchy4"/>
    <dgm:cxn modelId="{58CDAD2A-4992-4625-8488-D47FC47CB4EF}" type="presParOf" srcId="{9D9F4A1E-3F9F-49FE-BD04-872B1EA523AD}" destId="{FEA849FB-30C8-47E1-AC4C-D4BA51D1DB62}" srcOrd="0" destOrd="0" presId="urn:microsoft.com/office/officeart/2005/8/layout/hierarchy4"/>
    <dgm:cxn modelId="{E590979A-6014-4A73-8D5F-11F65A2F784A}" type="presParOf" srcId="{9D9F4A1E-3F9F-49FE-BD04-872B1EA523AD}" destId="{0B84C8FD-C63D-44A1-B88C-9CE3DA046C05}" srcOrd="1" destOrd="0" presId="urn:microsoft.com/office/officeart/2005/8/layout/hierarchy4"/>
    <dgm:cxn modelId="{1A0795EE-401F-4D57-AB15-474E31D03889}" type="presParOf" srcId="{415BABD6-0C45-4B8F-B60A-60E5332E68B3}" destId="{E10B9A70-FAE2-48AA-A398-FA3B7F6498B0}" srcOrd="3" destOrd="0" presId="urn:microsoft.com/office/officeart/2005/8/layout/hierarchy4"/>
    <dgm:cxn modelId="{27B1A528-74E0-46DF-A36A-C22A8D532ECD}" type="presParOf" srcId="{415BABD6-0C45-4B8F-B60A-60E5332E68B3}" destId="{77E41556-552F-4E23-97AB-B792665199B3}" srcOrd="4" destOrd="0" presId="urn:microsoft.com/office/officeart/2005/8/layout/hierarchy4"/>
    <dgm:cxn modelId="{65CBE05C-C748-462C-908B-047FA7EF215F}" type="presParOf" srcId="{77E41556-552F-4E23-97AB-B792665199B3}" destId="{21E751D5-9845-44F4-8B8D-F45BD3F70D56}" srcOrd="0" destOrd="0" presId="urn:microsoft.com/office/officeart/2005/8/layout/hierarchy4"/>
    <dgm:cxn modelId="{1C6AECED-C474-4CA8-A511-88DB0BD2CDAC}" type="presParOf" srcId="{77E41556-552F-4E23-97AB-B792665199B3}" destId="{8400D2AD-9528-4BD8-B691-FF58C20996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3BD57-5D32-40EE-87E2-ADCB39492FE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6B6F0F-A23F-4F45-99AA-148EE0D49351}">
      <dgm:prSet phldrT="[Texto]" custT="1"/>
      <dgm:spPr/>
      <dgm:t>
        <a:bodyPr/>
        <a:lstStyle/>
        <a:p>
          <a:r>
            <a:rPr lang="es-MX" sz="1400" dirty="0" smtClean="0"/>
            <a:t>Link por correo electrónico a estudiantes, Directoras de carrera, paginas de </a:t>
          </a:r>
          <a:r>
            <a:rPr lang="es-MX" sz="1400" dirty="0" err="1" smtClean="0"/>
            <a:t>Ues</a:t>
          </a:r>
          <a:r>
            <a:rPr lang="es-MX" sz="1400" dirty="0" smtClean="0"/>
            <a:t> y de ACHIEEN, facilitando el acceso</a:t>
          </a:r>
          <a:endParaRPr lang="es-ES" sz="1400" dirty="0"/>
        </a:p>
      </dgm:t>
    </dgm:pt>
    <dgm:pt modelId="{316A3F43-71CF-413A-8EC2-ED6830C57A23}" type="parTrans" cxnId="{137BD905-CC2F-43D8-958D-B756E7717642}">
      <dgm:prSet/>
      <dgm:spPr/>
      <dgm:t>
        <a:bodyPr/>
        <a:lstStyle/>
        <a:p>
          <a:endParaRPr lang="es-ES"/>
        </a:p>
      </dgm:t>
    </dgm:pt>
    <dgm:pt modelId="{B07CC34A-C85B-4F8F-9FD3-CFD7CB84ECB9}" type="sibTrans" cxnId="{137BD905-CC2F-43D8-958D-B756E7717642}">
      <dgm:prSet/>
      <dgm:spPr/>
      <dgm:t>
        <a:bodyPr/>
        <a:lstStyle/>
        <a:p>
          <a:endParaRPr lang="es-ES"/>
        </a:p>
      </dgm:t>
    </dgm:pt>
    <dgm:pt modelId="{76011F9F-EE2B-4DEA-B35B-08728260559D}">
      <dgm:prSet custT="1"/>
      <dgm:spPr/>
      <dgm:t>
        <a:bodyPr/>
        <a:lstStyle/>
        <a:p>
          <a:r>
            <a:rPr lang="es-MX" sz="1400" dirty="0" smtClean="0"/>
            <a:t>Se dejó disponible por 3 meses, más 2 meses extra, por 438 informes pendientes.</a:t>
          </a:r>
          <a:endParaRPr lang="es-ES" sz="1400" dirty="0"/>
        </a:p>
      </dgm:t>
    </dgm:pt>
    <dgm:pt modelId="{67DC356B-8AC0-4BD8-824E-74E83CDA217A}" type="parTrans" cxnId="{6D34C4E8-8D06-4DF6-B607-CA5B56A67817}">
      <dgm:prSet/>
      <dgm:spPr/>
      <dgm:t>
        <a:bodyPr/>
        <a:lstStyle/>
        <a:p>
          <a:endParaRPr lang="es-ES"/>
        </a:p>
      </dgm:t>
    </dgm:pt>
    <dgm:pt modelId="{49DC1B8A-5EBD-4A86-B9D7-D8FCEC571D2A}" type="sibTrans" cxnId="{6D34C4E8-8D06-4DF6-B607-CA5B56A67817}">
      <dgm:prSet/>
      <dgm:spPr/>
      <dgm:t>
        <a:bodyPr/>
        <a:lstStyle/>
        <a:p>
          <a:endParaRPr lang="es-ES"/>
        </a:p>
      </dgm:t>
    </dgm:pt>
    <dgm:pt modelId="{E84C3C9A-A357-4ECC-8EA6-62E9F4AAADB2}">
      <dgm:prSet phldrT="[Texto]" custT="1"/>
      <dgm:spPr/>
      <dgm:t>
        <a:bodyPr/>
        <a:lstStyle/>
        <a:p>
          <a:r>
            <a:rPr lang="es-MX" sz="1400" dirty="0" smtClean="0"/>
            <a:t>Plataforma permite seguimiento de descargas de informes y pendientes.</a:t>
          </a:r>
          <a:endParaRPr lang="es-ES" sz="1400" dirty="0"/>
        </a:p>
      </dgm:t>
    </dgm:pt>
    <dgm:pt modelId="{8F9340FE-F2A6-4C29-8567-C0EBF5FF4487}" type="parTrans" cxnId="{DE6A777D-4072-447C-AA41-DB8945C8E774}">
      <dgm:prSet/>
      <dgm:spPr/>
      <dgm:t>
        <a:bodyPr/>
        <a:lstStyle/>
        <a:p>
          <a:endParaRPr lang="es-ES"/>
        </a:p>
      </dgm:t>
    </dgm:pt>
    <dgm:pt modelId="{06CC1C71-748B-48FE-A206-64259A33EE7C}" type="sibTrans" cxnId="{DE6A777D-4072-447C-AA41-DB8945C8E774}">
      <dgm:prSet/>
      <dgm:spPr/>
      <dgm:t>
        <a:bodyPr/>
        <a:lstStyle/>
        <a:p>
          <a:endParaRPr lang="es-ES"/>
        </a:p>
      </dgm:t>
    </dgm:pt>
    <dgm:pt modelId="{5EC8B56C-E687-44E1-A2AC-E1D1F790D1B3}" type="pres">
      <dgm:prSet presAssocID="{2103BD57-5D32-40EE-87E2-ADCB39492FE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411EDB-0757-4082-84E0-35E9892DDEB3}" type="pres">
      <dgm:prSet presAssocID="{2103BD57-5D32-40EE-87E2-ADCB39492FE8}" presName="cycle" presStyleCnt="0"/>
      <dgm:spPr/>
    </dgm:pt>
    <dgm:pt modelId="{B4A218DD-15ED-4CD0-A8CC-FAA262D71D93}" type="pres">
      <dgm:prSet presAssocID="{2103BD57-5D32-40EE-87E2-ADCB39492FE8}" presName="centerShape" presStyleCnt="0"/>
      <dgm:spPr/>
    </dgm:pt>
    <dgm:pt modelId="{662207E8-C860-42AF-B130-0C38BF8DC85D}" type="pres">
      <dgm:prSet presAssocID="{2103BD57-5D32-40EE-87E2-ADCB39492FE8}" presName="connSite" presStyleLbl="node1" presStyleIdx="0" presStyleCnt="4"/>
      <dgm:spPr/>
    </dgm:pt>
    <dgm:pt modelId="{89C9F272-A470-4C6A-9DDE-F6F8D50CF761}" type="pres">
      <dgm:prSet presAssocID="{2103BD57-5D32-40EE-87E2-ADCB39492FE8}" presName="visible" presStyleLbl="node1" presStyleIdx="0" presStyleCnt="4" custLinFactNeighborX="-1523" custLinFactNeighborY="-2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51D7E03-DD42-465E-BC47-0285F2029601}" type="pres">
      <dgm:prSet presAssocID="{316A3F43-71CF-413A-8EC2-ED6830C57A23}" presName="Name25" presStyleLbl="parChTrans1D1" presStyleIdx="0" presStyleCnt="3"/>
      <dgm:spPr/>
      <dgm:t>
        <a:bodyPr/>
        <a:lstStyle/>
        <a:p>
          <a:endParaRPr lang="es-ES"/>
        </a:p>
      </dgm:t>
    </dgm:pt>
    <dgm:pt modelId="{55918179-DECF-4AEF-8C96-A4004E455C2A}" type="pres">
      <dgm:prSet presAssocID="{A76B6F0F-A23F-4F45-99AA-148EE0D49351}" presName="node" presStyleCnt="0"/>
      <dgm:spPr/>
    </dgm:pt>
    <dgm:pt modelId="{19C58E8E-2264-4454-BC35-4AE02D9B65C8}" type="pres">
      <dgm:prSet presAssocID="{A76B6F0F-A23F-4F45-99AA-148EE0D49351}" presName="parentNode" presStyleLbl="node1" presStyleIdx="1" presStyleCnt="4" custScaleX="297293" custScaleY="100045" custLinFactNeighborX="64610" custLinFactNeighborY="-18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25E6F-CE54-4BBF-83B3-A315FA3958AC}" type="pres">
      <dgm:prSet presAssocID="{A76B6F0F-A23F-4F45-99AA-148EE0D49351}" presName="childNode" presStyleLbl="revTx" presStyleIdx="0" presStyleCnt="0">
        <dgm:presLayoutVars>
          <dgm:bulletEnabled val="1"/>
        </dgm:presLayoutVars>
      </dgm:prSet>
      <dgm:spPr/>
    </dgm:pt>
    <dgm:pt modelId="{4C8BA24A-EED8-4D45-BFE6-4B5D37C921FB}" type="pres">
      <dgm:prSet presAssocID="{8F9340FE-F2A6-4C29-8567-C0EBF5FF4487}" presName="Name25" presStyleLbl="parChTrans1D1" presStyleIdx="1" presStyleCnt="3"/>
      <dgm:spPr/>
      <dgm:t>
        <a:bodyPr/>
        <a:lstStyle/>
        <a:p>
          <a:endParaRPr lang="es-ES"/>
        </a:p>
      </dgm:t>
    </dgm:pt>
    <dgm:pt modelId="{1A1AC7CF-D5FB-4D6A-ABC6-6BCA5169512F}" type="pres">
      <dgm:prSet presAssocID="{E84C3C9A-A357-4ECC-8EA6-62E9F4AAADB2}" presName="node" presStyleCnt="0"/>
      <dgm:spPr/>
    </dgm:pt>
    <dgm:pt modelId="{B70B45D4-4F0E-47C8-9047-94D60BD24616}" type="pres">
      <dgm:prSet presAssocID="{E84C3C9A-A357-4ECC-8EA6-62E9F4AAADB2}" presName="parentNode" presStyleLbl="node1" presStyleIdx="2" presStyleCnt="4" custScaleX="255114" custScaleY="96746" custLinFactX="8101" custLinFactNeighborX="100000" custLinFactNeighborY="20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935D48-1297-47A9-B423-2660530857F2}" type="pres">
      <dgm:prSet presAssocID="{E84C3C9A-A357-4ECC-8EA6-62E9F4AAADB2}" presName="childNode" presStyleLbl="revTx" presStyleIdx="0" presStyleCnt="0">
        <dgm:presLayoutVars>
          <dgm:bulletEnabled val="1"/>
        </dgm:presLayoutVars>
      </dgm:prSet>
      <dgm:spPr/>
    </dgm:pt>
    <dgm:pt modelId="{63D264B1-24B2-4708-A185-5591F5947E6B}" type="pres">
      <dgm:prSet presAssocID="{67DC356B-8AC0-4BD8-824E-74E83CDA217A}" presName="Name25" presStyleLbl="parChTrans1D1" presStyleIdx="2" presStyleCnt="3"/>
      <dgm:spPr/>
      <dgm:t>
        <a:bodyPr/>
        <a:lstStyle/>
        <a:p>
          <a:endParaRPr lang="es-ES"/>
        </a:p>
      </dgm:t>
    </dgm:pt>
    <dgm:pt modelId="{74DCE468-14F0-48F9-97C4-C7AE86099C9A}" type="pres">
      <dgm:prSet presAssocID="{76011F9F-EE2B-4DEA-B35B-08728260559D}" presName="node" presStyleCnt="0"/>
      <dgm:spPr/>
    </dgm:pt>
    <dgm:pt modelId="{CFB9325A-B224-4C06-8306-0F6034037CB5}" type="pres">
      <dgm:prSet presAssocID="{76011F9F-EE2B-4DEA-B35B-08728260559D}" presName="parentNode" presStyleLbl="node1" presStyleIdx="3" presStyleCnt="4" custScaleX="193266" custLinFactNeighborX="54805" custLinFactNeighborY="17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F6BBF-B61D-4FFD-BBC4-DDDD5730EBFF}" type="pres">
      <dgm:prSet presAssocID="{76011F9F-EE2B-4DEA-B35B-08728260559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716137F-8885-4374-BE94-475A3C9F0A03}" type="presOf" srcId="{316A3F43-71CF-413A-8EC2-ED6830C57A23}" destId="{B51D7E03-DD42-465E-BC47-0285F2029601}" srcOrd="0" destOrd="0" presId="urn:microsoft.com/office/officeart/2005/8/layout/radial2"/>
    <dgm:cxn modelId="{8C291899-9473-4FDE-8E7E-1C590238D860}" type="presOf" srcId="{2103BD57-5D32-40EE-87E2-ADCB39492FE8}" destId="{5EC8B56C-E687-44E1-A2AC-E1D1F790D1B3}" srcOrd="0" destOrd="0" presId="urn:microsoft.com/office/officeart/2005/8/layout/radial2"/>
    <dgm:cxn modelId="{D1D37225-5682-42E8-BBF1-230E77AA94B0}" type="presOf" srcId="{8F9340FE-F2A6-4C29-8567-C0EBF5FF4487}" destId="{4C8BA24A-EED8-4D45-BFE6-4B5D37C921FB}" srcOrd="0" destOrd="0" presId="urn:microsoft.com/office/officeart/2005/8/layout/radial2"/>
    <dgm:cxn modelId="{E207D84C-32F9-420A-8C4A-3BF355B351BC}" type="presOf" srcId="{67DC356B-8AC0-4BD8-824E-74E83CDA217A}" destId="{63D264B1-24B2-4708-A185-5591F5947E6B}" srcOrd="0" destOrd="0" presId="urn:microsoft.com/office/officeart/2005/8/layout/radial2"/>
    <dgm:cxn modelId="{5DD024D8-4F64-4AA5-9FFA-73F887A2B495}" type="presOf" srcId="{A76B6F0F-A23F-4F45-99AA-148EE0D49351}" destId="{19C58E8E-2264-4454-BC35-4AE02D9B65C8}" srcOrd="0" destOrd="0" presId="urn:microsoft.com/office/officeart/2005/8/layout/radial2"/>
    <dgm:cxn modelId="{263414F2-6500-4023-A8DC-F9312C4C7ED9}" type="presOf" srcId="{E84C3C9A-A357-4ECC-8EA6-62E9F4AAADB2}" destId="{B70B45D4-4F0E-47C8-9047-94D60BD24616}" srcOrd="0" destOrd="0" presId="urn:microsoft.com/office/officeart/2005/8/layout/radial2"/>
    <dgm:cxn modelId="{04177213-E6AF-4F5A-89A6-268F71648F31}" type="presOf" srcId="{76011F9F-EE2B-4DEA-B35B-08728260559D}" destId="{CFB9325A-B224-4C06-8306-0F6034037CB5}" srcOrd="0" destOrd="0" presId="urn:microsoft.com/office/officeart/2005/8/layout/radial2"/>
    <dgm:cxn modelId="{6D34C4E8-8D06-4DF6-B607-CA5B56A67817}" srcId="{2103BD57-5D32-40EE-87E2-ADCB39492FE8}" destId="{76011F9F-EE2B-4DEA-B35B-08728260559D}" srcOrd="2" destOrd="0" parTransId="{67DC356B-8AC0-4BD8-824E-74E83CDA217A}" sibTransId="{49DC1B8A-5EBD-4A86-B9D7-D8FCEC571D2A}"/>
    <dgm:cxn modelId="{DE6A777D-4072-447C-AA41-DB8945C8E774}" srcId="{2103BD57-5D32-40EE-87E2-ADCB39492FE8}" destId="{E84C3C9A-A357-4ECC-8EA6-62E9F4AAADB2}" srcOrd="1" destOrd="0" parTransId="{8F9340FE-F2A6-4C29-8567-C0EBF5FF4487}" sibTransId="{06CC1C71-748B-48FE-A206-64259A33EE7C}"/>
    <dgm:cxn modelId="{137BD905-CC2F-43D8-958D-B756E7717642}" srcId="{2103BD57-5D32-40EE-87E2-ADCB39492FE8}" destId="{A76B6F0F-A23F-4F45-99AA-148EE0D49351}" srcOrd="0" destOrd="0" parTransId="{316A3F43-71CF-413A-8EC2-ED6830C57A23}" sibTransId="{B07CC34A-C85B-4F8F-9FD3-CFD7CB84ECB9}"/>
    <dgm:cxn modelId="{EA2C5BC5-06E2-4380-9676-D82D5B332221}" type="presParOf" srcId="{5EC8B56C-E687-44E1-A2AC-E1D1F790D1B3}" destId="{6F411EDB-0757-4082-84E0-35E9892DDEB3}" srcOrd="0" destOrd="0" presId="urn:microsoft.com/office/officeart/2005/8/layout/radial2"/>
    <dgm:cxn modelId="{053844A7-6BDB-45E1-9EC8-D7C4343F3EF2}" type="presParOf" srcId="{6F411EDB-0757-4082-84E0-35E9892DDEB3}" destId="{B4A218DD-15ED-4CD0-A8CC-FAA262D71D93}" srcOrd="0" destOrd="0" presId="urn:microsoft.com/office/officeart/2005/8/layout/radial2"/>
    <dgm:cxn modelId="{486CEA59-3606-4224-A2C9-0B5A2441BB8A}" type="presParOf" srcId="{B4A218DD-15ED-4CD0-A8CC-FAA262D71D93}" destId="{662207E8-C860-42AF-B130-0C38BF8DC85D}" srcOrd="0" destOrd="0" presId="urn:microsoft.com/office/officeart/2005/8/layout/radial2"/>
    <dgm:cxn modelId="{52B7E083-12C4-433C-9D8B-8129CF0635A8}" type="presParOf" srcId="{B4A218DD-15ED-4CD0-A8CC-FAA262D71D93}" destId="{89C9F272-A470-4C6A-9DDE-F6F8D50CF761}" srcOrd="1" destOrd="0" presId="urn:microsoft.com/office/officeart/2005/8/layout/radial2"/>
    <dgm:cxn modelId="{C69E40E0-07A8-42BA-80AE-781228EF222B}" type="presParOf" srcId="{6F411EDB-0757-4082-84E0-35E9892DDEB3}" destId="{B51D7E03-DD42-465E-BC47-0285F2029601}" srcOrd="1" destOrd="0" presId="urn:microsoft.com/office/officeart/2005/8/layout/radial2"/>
    <dgm:cxn modelId="{57E07539-4706-4A2F-89DA-06093E902EB0}" type="presParOf" srcId="{6F411EDB-0757-4082-84E0-35E9892DDEB3}" destId="{55918179-DECF-4AEF-8C96-A4004E455C2A}" srcOrd="2" destOrd="0" presId="urn:microsoft.com/office/officeart/2005/8/layout/radial2"/>
    <dgm:cxn modelId="{67EC14AE-A27D-4395-9EE8-89BF6A6D78B3}" type="presParOf" srcId="{55918179-DECF-4AEF-8C96-A4004E455C2A}" destId="{19C58E8E-2264-4454-BC35-4AE02D9B65C8}" srcOrd="0" destOrd="0" presId="urn:microsoft.com/office/officeart/2005/8/layout/radial2"/>
    <dgm:cxn modelId="{D41D1B1B-EA32-43C1-9F42-BEEA8C0BA5ED}" type="presParOf" srcId="{55918179-DECF-4AEF-8C96-A4004E455C2A}" destId="{A2F25E6F-CE54-4BBF-83B3-A315FA3958AC}" srcOrd="1" destOrd="0" presId="urn:microsoft.com/office/officeart/2005/8/layout/radial2"/>
    <dgm:cxn modelId="{8025C809-70CB-4ED7-B5D7-B962300DB6BF}" type="presParOf" srcId="{6F411EDB-0757-4082-84E0-35E9892DDEB3}" destId="{4C8BA24A-EED8-4D45-BFE6-4B5D37C921FB}" srcOrd="3" destOrd="0" presId="urn:microsoft.com/office/officeart/2005/8/layout/radial2"/>
    <dgm:cxn modelId="{19A6F397-BF6D-44C2-A5E7-96321DD190EE}" type="presParOf" srcId="{6F411EDB-0757-4082-84E0-35E9892DDEB3}" destId="{1A1AC7CF-D5FB-4D6A-ABC6-6BCA5169512F}" srcOrd="4" destOrd="0" presId="urn:microsoft.com/office/officeart/2005/8/layout/radial2"/>
    <dgm:cxn modelId="{A9F717BE-E373-4450-BEEC-C4221ACAB69E}" type="presParOf" srcId="{1A1AC7CF-D5FB-4D6A-ABC6-6BCA5169512F}" destId="{B70B45D4-4F0E-47C8-9047-94D60BD24616}" srcOrd="0" destOrd="0" presId="urn:microsoft.com/office/officeart/2005/8/layout/radial2"/>
    <dgm:cxn modelId="{7D315B92-8F8B-443A-994F-9D8053A4BB09}" type="presParOf" srcId="{1A1AC7CF-D5FB-4D6A-ABC6-6BCA5169512F}" destId="{3C935D48-1297-47A9-B423-2660530857F2}" srcOrd="1" destOrd="0" presId="urn:microsoft.com/office/officeart/2005/8/layout/radial2"/>
    <dgm:cxn modelId="{A66A3F97-F9A8-4210-BEA7-868F820CE800}" type="presParOf" srcId="{6F411EDB-0757-4082-84E0-35E9892DDEB3}" destId="{63D264B1-24B2-4708-A185-5591F5947E6B}" srcOrd="5" destOrd="0" presId="urn:microsoft.com/office/officeart/2005/8/layout/radial2"/>
    <dgm:cxn modelId="{503D6457-15A6-4AD4-9B9E-893E06278F8F}" type="presParOf" srcId="{6F411EDB-0757-4082-84E0-35E9892DDEB3}" destId="{74DCE468-14F0-48F9-97C4-C7AE86099C9A}" srcOrd="6" destOrd="0" presId="urn:microsoft.com/office/officeart/2005/8/layout/radial2"/>
    <dgm:cxn modelId="{EEB53607-2F8E-497E-B6C7-7D89591FFA13}" type="presParOf" srcId="{74DCE468-14F0-48F9-97C4-C7AE86099C9A}" destId="{CFB9325A-B224-4C06-8306-0F6034037CB5}" srcOrd="0" destOrd="0" presId="urn:microsoft.com/office/officeart/2005/8/layout/radial2"/>
    <dgm:cxn modelId="{B93CB1AC-79F2-4952-A20B-144CC8317389}" type="presParOf" srcId="{74DCE468-14F0-48F9-97C4-C7AE86099C9A}" destId="{088F6BBF-B61D-4FFD-BBC4-DDDD5730EBF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2EC649-5C3F-4A23-A5E9-38D37D05FDF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5FFF6AF-2775-48B1-8F97-B489B5739FD0}">
      <dgm:prSet/>
      <dgm:spPr>
        <a:xfrm>
          <a:off x="0" y="10399"/>
          <a:ext cx="9901647" cy="527670"/>
        </a:xfrm>
        <a:prstGeom prst="roundRect">
          <a:avLst/>
        </a:prstGeom>
      </dgm:spPr>
      <dgm:t>
        <a:bodyPr/>
        <a:lstStyle/>
        <a:p>
          <a:pPr rtl="0"/>
          <a:r>
            <a:rPr lang="es-ES" b="1" smtClean="0">
              <a:latin typeface="Calibri" panose="020F0502020204030204"/>
              <a:ea typeface="+mn-ea"/>
              <a:cs typeface="+mn-cs"/>
            </a:rPr>
            <a:t>Lo que debe mantenerse</a:t>
          </a:r>
          <a:endParaRPr lang="es-MX" b="1" dirty="0">
            <a:latin typeface="Calibri" panose="020F0502020204030204"/>
            <a:ea typeface="+mn-ea"/>
            <a:cs typeface="+mn-cs"/>
          </a:endParaRPr>
        </a:p>
      </dgm:t>
    </dgm:pt>
    <dgm:pt modelId="{521321C2-5839-4CB0-B93D-2B3E91D65B1A}" type="parTrans" cxnId="{F34875C9-AF8D-4258-91A2-4D98D1845BD2}">
      <dgm:prSet/>
      <dgm:spPr/>
      <dgm:t>
        <a:bodyPr/>
        <a:lstStyle/>
        <a:p>
          <a:endParaRPr lang="es-ES"/>
        </a:p>
      </dgm:t>
    </dgm:pt>
    <dgm:pt modelId="{2AFE39F9-9974-49D4-91A4-D72A013A06C8}" type="sibTrans" cxnId="{F34875C9-AF8D-4258-91A2-4D98D1845BD2}">
      <dgm:prSet/>
      <dgm:spPr/>
      <dgm:t>
        <a:bodyPr/>
        <a:lstStyle/>
        <a:p>
          <a:endParaRPr lang="es-ES"/>
        </a:p>
      </dgm:t>
    </dgm:pt>
    <dgm:pt modelId="{26ED2FE7-FB0D-4153-8F5F-9AA6254787C8}">
      <dgm:prSet/>
      <dgm:spPr>
        <a:xfrm>
          <a:off x="0" y="538069"/>
          <a:ext cx="9901647" cy="364320"/>
        </a:xfrm>
        <a:prstGeom prst="rect">
          <a:avLst/>
        </a:prstGeom>
      </dgm:spPr>
      <dgm:t>
        <a:bodyPr/>
        <a:lstStyle/>
        <a:p>
          <a:pPr algn="just" rtl="0"/>
          <a:r>
            <a:rPr lang="es-MX" dirty="0" smtClean="0">
              <a:latin typeface="Calibri" panose="020F0502020204030204"/>
              <a:ea typeface="+mn-ea"/>
              <a:cs typeface="+mn-cs"/>
            </a:rPr>
            <a:t>Es fundamental mantener la entrega masiva de informes Individuales, a través de una plataforma que facilite el acceso y la oportunidad en la entrega.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EF3EA010-CD8D-4E16-A6FD-B2B908E20CB1}" type="parTrans" cxnId="{D077AE66-B82B-4AF6-88DB-9C2C4C528FD9}">
      <dgm:prSet/>
      <dgm:spPr/>
      <dgm:t>
        <a:bodyPr/>
        <a:lstStyle/>
        <a:p>
          <a:endParaRPr lang="es-ES"/>
        </a:p>
      </dgm:t>
    </dgm:pt>
    <dgm:pt modelId="{2EEDC80E-C4F5-484C-940B-64DE63ED57F0}" type="sibTrans" cxnId="{D077AE66-B82B-4AF6-88DB-9C2C4C528FD9}">
      <dgm:prSet/>
      <dgm:spPr/>
      <dgm:t>
        <a:bodyPr/>
        <a:lstStyle/>
        <a:p>
          <a:endParaRPr lang="es-ES"/>
        </a:p>
      </dgm:t>
    </dgm:pt>
    <dgm:pt modelId="{22E3CD90-4CBA-4451-AB81-BFCBA0E33AA7}">
      <dgm:prSet/>
      <dgm:spPr>
        <a:xfrm>
          <a:off x="0" y="902389"/>
          <a:ext cx="9901647" cy="527670"/>
        </a:xfrm>
        <a:prstGeom prst="roundRect">
          <a:avLst/>
        </a:prstGeom>
      </dgm:spPr>
      <dgm:t>
        <a:bodyPr/>
        <a:lstStyle/>
        <a:p>
          <a:pPr rtl="0"/>
          <a:r>
            <a:rPr lang="es-ES" b="1" smtClean="0">
              <a:latin typeface="Calibri" panose="020F0502020204030204"/>
              <a:ea typeface="+mn-ea"/>
              <a:cs typeface="+mn-cs"/>
            </a:rPr>
            <a:t>Aspectos de especial cuidado</a:t>
          </a:r>
          <a:endParaRPr lang="es-MX" b="1" dirty="0">
            <a:latin typeface="Calibri" panose="020F0502020204030204"/>
            <a:ea typeface="+mn-ea"/>
            <a:cs typeface="+mn-cs"/>
          </a:endParaRPr>
        </a:p>
      </dgm:t>
    </dgm:pt>
    <dgm:pt modelId="{2812FA28-FB15-450C-8C17-2BA69D077185}" type="parTrans" cxnId="{A79D81D6-F793-4BFD-8B88-49D3FE74B12E}">
      <dgm:prSet/>
      <dgm:spPr/>
      <dgm:t>
        <a:bodyPr/>
        <a:lstStyle/>
        <a:p>
          <a:endParaRPr lang="es-ES"/>
        </a:p>
      </dgm:t>
    </dgm:pt>
    <dgm:pt modelId="{2BF4EACF-5B80-4ABF-8986-50AACA4E483E}" type="sibTrans" cxnId="{A79D81D6-F793-4BFD-8B88-49D3FE74B12E}">
      <dgm:prSet/>
      <dgm:spPr/>
      <dgm:t>
        <a:bodyPr/>
        <a:lstStyle/>
        <a:p>
          <a:endParaRPr lang="es-ES"/>
        </a:p>
      </dgm:t>
    </dgm:pt>
    <dgm:pt modelId="{AD3117C6-16F7-43A5-8ACA-358B80042FA5}">
      <dgm:prSet/>
      <dgm:spPr>
        <a:xfrm>
          <a:off x="0" y="1430059"/>
          <a:ext cx="9901647" cy="364320"/>
        </a:xfrm>
        <a:prstGeom prst="rect">
          <a:avLst/>
        </a:prstGeom>
      </dgm:spPr>
      <dgm:t>
        <a:bodyPr/>
        <a:lstStyle/>
        <a:p>
          <a:pPr algn="just" rtl="0"/>
          <a:r>
            <a:rPr lang="es-MX" dirty="0" smtClean="0">
              <a:latin typeface="Calibri" panose="020F0502020204030204"/>
              <a:ea typeface="+mn-ea"/>
              <a:cs typeface="+mn-cs"/>
            </a:rPr>
            <a:t>Se debe resguardar de todas las maneras posibles la confidencialidad de los resultados de cada evaluado. 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B54B7511-081F-4FAD-9DBF-1E30EB3E39F3}" type="parTrans" cxnId="{02B5B6B2-C05B-4895-921D-5ABB581CD089}">
      <dgm:prSet/>
      <dgm:spPr/>
      <dgm:t>
        <a:bodyPr/>
        <a:lstStyle/>
        <a:p>
          <a:endParaRPr lang="es-ES"/>
        </a:p>
      </dgm:t>
    </dgm:pt>
    <dgm:pt modelId="{AD9EAA51-7A5A-427C-86FF-48B20528046E}" type="sibTrans" cxnId="{02B5B6B2-C05B-4895-921D-5ABB581CD089}">
      <dgm:prSet/>
      <dgm:spPr/>
      <dgm:t>
        <a:bodyPr/>
        <a:lstStyle/>
        <a:p>
          <a:endParaRPr lang="es-ES"/>
        </a:p>
      </dgm:t>
    </dgm:pt>
    <dgm:pt modelId="{E1D9155A-B31F-4192-93E6-2D413CAC45AF}">
      <dgm:prSet/>
      <dgm:spPr>
        <a:xfrm>
          <a:off x="0" y="538069"/>
          <a:ext cx="9901647" cy="364320"/>
        </a:xfrm>
      </dgm:spPr>
      <dgm:t>
        <a:bodyPr/>
        <a:lstStyle/>
        <a:p>
          <a:pPr algn="just" rtl="0"/>
          <a:r>
            <a:rPr lang="es-MX" smtClean="0">
              <a:latin typeface="Calibri" panose="020F0502020204030204"/>
              <a:ea typeface="+mn-ea"/>
              <a:cs typeface="+mn-cs"/>
            </a:rPr>
            <a:t>Reducir restricciones en cuanto al número de evaluados que puedan descargar su documento de manera simultánea, a diferencia del envío por correo electrónico.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448406C5-4CFC-433B-86EE-B824DA54988B}" type="parTrans" cxnId="{949EC66D-DFA0-4689-A18F-C988E5A55C8B}">
      <dgm:prSet/>
      <dgm:spPr/>
      <dgm:t>
        <a:bodyPr/>
        <a:lstStyle/>
        <a:p>
          <a:endParaRPr lang="es-ES"/>
        </a:p>
      </dgm:t>
    </dgm:pt>
    <dgm:pt modelId="{463943C7-6AA7-48E1-8133-2AB4DB1465A6}" type="sibTrans" cxnId="{949EC66D-DFA0-4689-A18F-C988E5A55C8B}">
      <dgm:prSet/>
      <dgm:spPr/>
      <dgm:t>
        <a:bodyPr/>
        <a:lstStyle/>
        <a:p>
          <a:endParaRPr lang="es-ES"/>
        </a:p>
      </dgm:t>
    </dgm:pt>
    <dgm:pt modelId="{F2D765B8-ABA9-4E4E-BA96-EC7CC57FBB81}">
      <dgm:prSet/>
      <dgm:spPr>
        <a:xfrm>
          <a:off x="0" y="1430059"/>
          <a:ext cx="9901647" cy="364320"/>
        </a:xfrm>
      </dgm:spPr>
      <dgm:t>
        <a:bodyPr/>
        <a:lstStyle/>
        <a:p>
          <a:pPr algn="just" rtl="0"/>
          <a:r>
            <a:rPr lang="es-MX" dirty="0" smtClean="0">
              <a:latin typeface="Calibri" panose="020F0502020204030204"/>
              <a:ea typeface="+mn-ea"/>
              <a:cs typeface="+mn-cs"/>
            </a:rPr>
            <a:t>Las </a:t>
          </a:r>
          <a:r>
            <a:rPr lang="es-MX" dirty="0" err="1" smtClean="0">
              <a:latin typeface="Calibri" panose="020F0502020204030204"/>
              <a:ea typeface="+mn-ea"/>
              <a:cs typeface="+mn-cs"/>
            </a:rPr>
            <a:t>Ues</a:t>
          </a:r>
          <a:r>
            <a:rPr lang="es-MX" dirty="0" smtClean="0">
              <a:latin typeface="Calibri" panose="020F0502020204030204"/>
              <a:ea typeface="+mn-ea"/>
              <a:cs typeface="+mn-cs"/>
            </a:rPr>
            <a:t> conocen los RUT de los estudiantes, y es imposible verificar que el número de celular sea efectivamente del estudiante (aunque queda registrado), por lo que es técnicamente posible otras personas con acceso a los RUT pueda acceder a los resultados individuales, los cuales tiene carácter confidencial.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F0CF1E1A-CD59-4190-AD1D-A4236E6DE05E}" type="parTrans" cxnId="{995C86DB-FE02-49F6-B0E7-D04804AD3D61}">
      <dgm:prSet/>
      <dgm:spPr/>
      <dgm:t>
        <a:bodyPr/>
        <a:lstStyle/>
        <a:p>
          <a:endParaRPr lang="es-ES"/>
        </a:p>
      </dgm:t>
    </dgm:pt>
    <dgm:pt modelId="{1F83584F-E791-4F8F-89F4-F379EED34816}" type="sibTrans" cxnId="{995C86DB-FE02-49F6-B0E7-D04804AD3D61}">
      <dgm:prSet/>
      <dgm:spPr/>
      <dgm:t>
        <a:bodyPr/>
        <a:lstStyle/>
        <a:p>
          <a:endParaRPr lang="es-ES"/>
        </a:p>
      </dgm:t>
    </dgm:pt>
    <dgm:pt modelId="{A1E2FABC-07C2-4BAA-834B-F5A44A1AA5AE}" type="pres">
      <dgm:prSet presAssocID="{9F2EC649-5C3F-4A23-A5E9-38D37D05F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DD80E1-9808-405C-9124-5CDD2D56303D}" type="pres">
      <dgm:prSet presAssocID="{15FFF6AF-2775-48B1-8F97-B489B5739F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28458-7CD8-4A88-A461-684012A6AE99}" type="pres">
      <dgm:prSet presAssocID="{15FFF6AF-2775-48B1-8F97-B489B5739FD0}" presName="child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13B6753-7EFD-46F2-B9AF-F3E11F295944}" type="pres">
      <dgm:prSet presAssocID="{22E3CD90-4CBA-4451-AB81-BFCBA0E33A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438C7-9BF0-4FC4-8AA3-A7646D6D5B55}" type="pres">
      <dgm:prSet presAssocID="{22E3CD90-4CBA-4451-AB81-BFCBA0E33AA7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A9887CC5-B862-40AB-8EA0-9D3384943C5C}" type="presOf" srcId="{9F2EC649-5C3F-4A23-A5E9-38D37D05FDF3}" destId="{A1E2FABC-07C2-4BAA-834B-F5A44A1AA5AE}" srcOrd="0" destOrd="0" presId="urn:microsoft.com/office/officeart/2005/8/layout/vList2"/>
    <dgm:cxn modelId="{02B5B6B2-C05B-4895-921D-5ABB581CD089}" srcId="{22E3CD90-4CBA-4451-AB81-BFCBA0E33AA7}" destId="{AD3117C6-16F7-43A5-8ACA-358B80042FA5}" srcOrd="0" destOrd="0" parTransId="{B54B7511-081F-4FAD-9DBF-1E30EB3E39F3}" sibTransId="{AD9EAA51-7A5A-427C-86FF-48B20528046E}"/>
    <dgm:cxn modelId="{A95597FA-012B-411E-9B23-4F4F08A2627D}" type="presOf" srcId="{F2D765B8-ABA9-4E4E-BA96-EC7CC57FBB81}" destId="{44D438C7-9BF0-4FC4-8AA3-A7646D6D5B55}" srcOrd="0" destOrd="1" presId="urn:microsoft.com/office/officeart/2005/8/layout/vList2"/>
    <dgm:cxn modelId="{8F0F1EFE-5F39-4C86-BDAA-2A1F6F69D371}" type="presOf" srcId="{AD3117C6-16F7-43A5-8ACA-358B80042FA5}" destId="{44D438C7-9BF0-4FC4-8AA3-A7646D6D5B55}" srcOrd="0" destOrd="0" presId="urn:microsoft.com/office/officeart/2005/8/layout/vList2"/>
    <dgm:cxn modelId="{949EC66D-DFA0-4689-A18F-C988E5A55C8B}" srcId="{15FFF6AF-2775-48B1-8F97-B489B5739FD0}" destId="{E1D9155A-B31F-4192-93E6-2D413CAC45AF}" srcOrd="1" destOrd="0" parTransId="{448406C5-4CFC-433B-86EE-B824DA54988B}" sibTransId="{463943C7-6AA7-48E1-8133-2AB4DB1465A6}"/>
    <dgm:cxn modelId="{A79D81D6-F793-4BFD-8B88-49D3FE74B12E}" srcId="{9F2EC649-5C3F-4A23-A5E9-38D37D05FDF3}" destId="{22E3CD90-4CBA-4451-AB81-BFCBA0E33AA7}" srcOrd="1" destOrd="0" parTransId="{2812FA28-FB15-450C-8C17-2BA69D077185}" sibTransId="{2BF4EACF-5B80-4ABF-8986-50AACA4E483E}"/>
    <dgm:cxn modelId="{DF1E9D17-D6BA-44CD-81F9-3F9DEF40188F}" type="presOf" srcId="{15FFF6AF-2775-48B1-8F97-B489B5739FD0}" destId="{75DD80E1-9808-405C-9124-5CDD2D56303D}" srcOrd="0" destOrd="0" presId="urn:microsoft.com/office/officeart/2005/8/layout/vList2"/>
    <dgm:cxn modelId="{4F9AA9FB-0073-4929-BCCE-AB680D4180EE}" type="presOf" srcId="{E1D9155A-B31F-4192-93E6-2D413CAC45AF}" destId="{A8728458-7CD8-4A88-A461-684012A6AE99}" srcOrd="0" destOrd="1" presId="urn:microsoft.com/office/officeart/2005/8/layout/vList2"/>
    <dgm:cxn modelId="{D077AE66-B82B-4AF6-88DB-9C2C4C528FD9}" srcId="{15FFF6AF-2775-48B1-8F97-B489B5739FD0}" destId="{26ED2FE7-FB0D-4153-8F5F-9AA6254787C8}" srcOrd="0" destOrd="0" parTransId="{EF3EA010-CD8D-4E16-A6FD-B2B908E20CB1}" sibTransId="{2EEDC80E-C4F5-484C-940B-64DE63ED57F0}"/>
    <dgm:cxn modelId="{F34875C9-AF8D-4258-91A2-4D98D1845BD2}" srcId="{9F2EC649-5C3F-4A23-A5E9-38D37D05FDF3}" destId="{15FFF6AF-2775-48B1-8F97-B489B5739FD0}" srcOrd="0" destOrd="0" parTransId="{521321C2-5839-4CB0-B93D-2B3E91D65B1A}" sibTransId="{2AFE39F9-9974-49D4-91A4-D72A013A06C8}"/>
    <dgm:cxn modelId="{7CAF2EF7-64F1-404A-95AF-B119046F2971}" type="presOf" srcId="{22E3CD90-4CBA-4451-AB81-BFCBA0E33AA7}" destId="{E13B6753-7EFD-46F2-B9AF-F3E11F295944}" srcOrd="0" destOrd="0" presId="urn:microsoft.com/office/officeart/2005/8/layout/vList2"/>
    <dgm:cxn modelId="{EB5788FD-B82B-4ECA-9D11-9B99C59D4D78}" type="presOf" srcId="{26ED2FE7-FB0D-4153-8F5F-9AA6254787C8}" destId="{A8728458-7CD8-4A88-A461-684012A6AE99}" srcOrd="0" destOrd="0" presId="urn:microsoft.com/office/officeart/2005/8/layout/vList2"/>
    <dgm:cxn modelId="{995C86DB-FE02-49F6-B0E7-D04804AD3D61}" srcId="{22E3CD90-4CBA-4451-AB81-BFCBA0E33AA7}" destId="{F2D765B8-ABA9-4E4E-BA96-EC7CC57FBB81}" srcOrd="1" destOrd="0" parTransId="{F0CF1E1A-CD59-4190-AD1D-A4236E6DE05E}" sibTransId="{1F83584F-E791-4F8F-89F4-F379EED34816}"/>
    <dgm:cxn modelId="{86BED6D5-A8E2-4B84-861A-771F13068F2A}" type="presParOf" srcId="{A1E2FABC-07C2-4BAA-834B-F5A44A1AA5AE}" destId="{75DD80E1-9808-405C-9124-5CDD2D56303D}" srcOrd="0" destOrd="0" presId="urn:microsoft.com/office/officeart/2005/8/layout/vList2"/>
    <dgm:cxn modelId="{0AE245C1-7A4D-4C60-8288-A2A3422B6AD1}" type="presParOf" srcId="{A1E2FABC-07C2-4BAA-834B-F5A44A1AA5AE}" destId="{A8728458-7CD8-4A88-A461-684012A6AE99}" srcOrd="1" destOrd="0" presId="urn:microsoft.com/office/officeart/2005/8/layout/vList2"/>
    <dgm:cxn modelId="{66ED5168-0A0E-4784-8550-9079DAF07F4D}" type="presParOf" srcId="{A1E2FABC-07C2-4BAA-834B-F5A44A1AA5AE}" destId="{E13B6753-7EFD-46F2-B9AF-F3E11F295944}" srcOrd="2" destOrd="0" presId="urn:microsoft.com/office/officeart/2005/8/layout/vList2"/>
    <dgm:cxn modelId="{949E3811-AE72-4135-BD91-9AACA4ED6FC8}" type="presParOf" srcId="{A1E2FABC-07C2-4BAA-834B-F5A44A1AA5AE}" destId="{44D438C7-9BF0-4FC4-8AA3-A7646D6D5B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A81BC-A470-4619-B320-EF24039D7D57}">
      <dsp:nvSpPr>
        <dsp:cNvPr id="0" name=""/>
        <dsp:cNvSpPr/>
      </dsp:nvSpPr>
      <dsp:spPr>
        <a:xfrm>
          <a:off x="0" y="1801491"/>
          <a:ext cx="7128792" cy="1181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Informe y presentación general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Informes para las unidades académicas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Entrega de resultados a los estudiantes evaluados</a:t>
          </a:r>
        </a:p>
      </dsp:txBody>
      <dsp:txXfrm>
        <a:off x="0" y="1801491"/>
        <a:ext cx="7128792" cy="1181090"/>
      </dsp:txXfrm>
    </dsp:sp>
    <dsp:sp modelId="{84E95716-251A-468E-8F30-3409F55CC482}">
      <dsp:nvSpPr>
        <dsp:cNvPr id="0" name=""/>
        <dsp:cNvSpPr/>
      </dsp:nvSpPr>
      <dsp:spPr>
        <a:xfrm rot="10800000">
          <a:off x="0" y="1344"/>
          <a:ext cx="7128792" cy="181651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Mide UC asesora en la construcción,  aplicación y análisis del ENENF </a:t>
          </a:r>
          <a:endParaRPr lang="es-ES" sz="1800" kern="1200" dirty="0"/>
        </a:p>
      </dsp:txBody>
      <dsp:txXfrm rot="10800000">
        <a:off x="0" y="1344"/>
        <a:ext cx="7128792" cy="118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D4E70-6B18-4839-BC3F-38B622595324}">
      <dsp:nvSpPr>
        <dsp:cNvPr id="0" name=""/>
        <dsp:cNvSpPr/>
      </dsp:nvSpPr>
      <dsp:spPr>
        <a:xfrm>
          <a:off x="2534470" y="2427151"/>
          <a:ext cx="605040" cy="115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520" y="0"/>
              </a:lnTo>
              <a:lnTo>
                <a:pt x="302520" y="1152896"/>
              </a:lnTo>
              <a:lnTo>
                <a:pt x="605040" y="11528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04439" y="2971048"/>
        <a:ext cx="65100" cy="65100"/>
      </dsp:txXfrm>
    </dsp:sp>
    <dsp:sp modelId="{7DFECFEF-04E0-4999-8B89-5DCA754CCC51}">
      <dsp:nvSpPr>
        <dsp:cNvPr id="0" name=""/>
        <dsp:cNvSpPr/>
      </dsp:nvSpPr>
      <dsp:spPr>
        <a:xfrm>
          <a:off x="2534470" y="2381431"/>
          <a:ext cx="605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504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21864" y="2412024"/>
        <a:ext cx="30252" cy="30252"/>
      </dsp:txXfrm>
    </dsp:sp>
    <dsp:sp modelId="{36FDA5F9-79CE-4D33-B4B3-334BB0AC41E1}">
      <dsp:nvSpPr>
        <dsp:cNvPr id="0" name=""/>
        <dsp:cNvSpPr/>
      </dsp:nvSpPr>
      <dsp:spPr>
        <a:xfrm>
          <a:off x="2534470" y="1274254"/>
          <a:ext cx="605040" cy="1152896"/>
        </a:xfrm>
        <a:custGeom>
          <a:avLst/>
          <a:gdLst/>
          <a:ahLst/>
          <a:cxnLst/>
          <a:rect l="0" t="0" r="0" b="0"/>
          <a:pathLst>
            <a:path>
              <a:moveTo>
                <a:pt x="0" y="1152896"/>
              </a:moveTo>
              <a:lnTo>
                <a:pt x="302520" y="1152896"/>
              </a:lnTo>
              <a:lnTo>
                <a:pt x="302520" y="0"/>
              </a:lnTo>
              <a:lnTo>
                <a:pt x="6050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04439" y="1818152"/>
        <a:ext cx="65100" cy="65100"/>
      </dsp:txXfrm>
    </dsp:sp>
    <dsp:sp modelId="{89E66D6C-E768-4EE4-9A0A-18608DE0766D}">
      <dsp:nvSpPr>
        <dsp:cNvPr id="0" name=""/>
        <dsp:cNvSpPr/>
      </dsp:nvSpPr>
      <dsp:spPr>
        <a:xfrm rot="16200000">
          <a:off x="-353839" y="1965992"/>
          <a:ext cx="4854302" cy="922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/>
            <a:t>ENENF 2017 y 2018 informes individuales enviados a los estudiantes por correo electrónico</a:t>
          </a:r>
          <a:endParaRPr lang="es-ES" sz="2200" b="0" kern="1200" dirty="0"/>
        </a:p>
      </dsp:txBody>
      <dsp:txXfrm>
        <a:off x="-353839" y="1965992"/>
        <a:ext cx="4854302" cy="922317"/>
      </dsp:txXfrm>
    </dsp:sp>
    <dsp:sp modelId="{4E96068C-76FA-4CE8-A66B-2BE4D16EAFA3}">
      <dsp:nvSpPr>
        <dsp:cNvPr id="0" name=""/>
        <dsp:cNvSpPr/>
      </dsp:nvSpPr>
      <dsp:spPr>
        <a:xfrm>
          <a:off x="3139510" y="813095"/>
          <a:ext cx="3025201" cy="922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BD de las UA con correos electrónicos mal registrados</a:t>
          </a:r>
          <a:endParaRPr lang="es-ES" sz="2200" kern="1200" dirty="0"/>
        </a:p>
      </dsp:txBody>
      <dsp:txXfrm>
        <a:off x="3139510" y="813095"/>
        <a:ext cx="3025201" cy="922317"/>
      </dsp:txXfrm>
    </dsp:sp>
    <dsp:sp modelId="{BDD1747E-FF0E-43E8-A3B5-E8F3C17B6BE5}">
      <dsp:nvSpPr>
        <dsp:cNvPr id="0" name=""/>
        <dsp:cNvSpPr/>
      </dsp:nvSpPr>
      <dsp:spPr>
        <a:xfrm>
          <a:off x="3139510" y="1965992"/>
          <a:ext cx="3025201" cy="922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Correos Obsoletos</a:t>
          </a:r>
          <a:endParaRPr lang="es-ES" sz="2200" kern="1200" dirty="0"/>
        </a:p>
      </dsp:txBody>
      <dsp:txXfrm>
        <a:off x="3139510" y="1965992"/>
        <a:ext cx="3025201" cy="922317"/>
      </dsp:txXfrm>
    </dsp:sp>
    <dsp:sp modelId="{797752D5-5138-4C6F-B777-7CAAFDDB4AB3}">
      <dsp:nvSpPr>
        <dsp:cNvPr id="0" name=""/>
        <dsp:cNvSpPr/>
      </dsp:nvSpPr>
      <dsp:spPr>
        <a:xfrm>
          <a:off x="3139510" y="3118889"/>
          <a:ext cx="3025201" cy="922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Rebotes por archivo adjunto</a:t>
          </a:r>
          <a:endParaRPr lang="es-ES" sz="2200" kern="1200" dirty="0"/>
        </a:p>
      </dsp:txBody>
      <dsp:txXfrm>
        <a:off x="3139510" y="3118889"/>
        <a:ext cx="3025201" cy="922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0C8B-468F-4A6A-A4B1-51EE8810BB62}">
      <dsp:nvSpPr>
        <dsp:cNvPr id="0" name=""/>
        <dsp:cNvSpPr/>
      </dsp:nvSpPr>
      <dsp:spPr>
        <a:xfrm>
          <a:off x="2613" y="1905"/>
          <a:ext cx="7267580" cy="2212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Grupo importante de estudiantes no lograron acceder de manera oportuna a sus Informes de Resultados Individuales.</a:t>
          </a:r>
          <a:endParaRPr lang="es-ES" sz="3400" kern="1200" dirty="0"/>
        </a:p>
      </dsp:txBody>
      <dsp:txXfrm>
        <a:off x="67424" y="66716"/>
        <a:ext cx="7137958" cy="2083172"/>
      </dsp:txXfrm>
    </dsp:sp>
    <dsp:sp modelId="{45F29B3E-9A32-4F1E-9FDB-B28B334281F7}">
      <dsp:nvSpPr>
        <dsp:cNvPr id="0" name=""/>
        <dsp:cNvSpPr/>
      </dsp:nvSpPr>
      <dsp:spPr>
        <a:xfrm>
          <a:off x="2613" y="2409588"/>
          <a:ext cx="2294059" cy="2212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 buscó desarrollar una manera más efectiva, y a la vez segura, de entregar los resultados individuales a todos los estudiantes oportunamente y acorde al contexto actual.</a:t>
          </a:r>
          <a:endParaRPr lang="es-ES" sz="1500" kern="1200" dirty="0"/>
        </a:p>
      </dsp:txBody>
      <dsp:txXfrm>
        <a:off x="67424" y="2474399"/>
        <a:ext cx="2164437" cy="2083172"/>
      </dsp:txXfrm>
    </dsp:sp>
    <dsp:sp modelId="{FEA849FB-30C8-47E1-AC4C-D4BA51D1DB62}">
      <dsp:nvSpPr>
        <dsp:cNvPr id="0" name=""/>
        <dsp:cNvSpPr/>
      </dsp:nvSpPr>
      <dsp:spPr>
        <a:xfrm>
          <a:off x="2489374" y="2409588"/>
          <a:ext cx="2294059" cy="2212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Para el ENENF 2019 se requiere entregar 2059 Informes de Resultados Individuales de manera oportuna, segura y confidencial.</a:t>
          </a:r>
          <a:endParaRPr lang="es-ES" sz="1500" kern="1200" dirty="0"/>
        </a:p>
      </dsp:txBody>
      <dsp:txXfrm>
        <a:off x="2554185" y="2474399"/>
        <a:ext cx="2164437" cy="2083172"/>
      </dsp:txXfrm>
    </dsp:sp>
    <dsp:sp modelId="{21E751D5-9845-44F4-8B8D-F45BD3F70D56}">
      <dsp:nvSpPr>
        <dsp:cNvPr id="0" name=""/>
        <dsp:cNvSpPr/>
      </dsp:nvSpPr>
      <dsp:spPr>
        <a:xfrm>
          <a:off x="4976134" y="2409588"/>
          <a:ext cx="2294059" cy="2212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Si bien esta iniciativa no surge específicamente de la situación de Pandemia y trabajo remoto, sí es una solución que optimizó la entrega de resultados a distancia.</a:t>
          </a:r>
          <a:endParaRPr lang="es-ES" sz="1500" kern="1200" dirty="0"/>
        </a:p>
      </dsp:txBody>
      <dsp:txXfrm>
        <a:off x="5040945" y="2474399"/>
        <a:ext cx="2164437" cy="2083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264B1-24B2-4708-A185-5591F5947E6B}">
      <dsp:nvSpPr>
        <dsp:cNvPr id="0" name=""/>
        <dsp:cNvSpPr/>
      </dsp:nvSpPr>
      <dsp:spPr>
        <a:xfrm rot="2095684">
          <a:off x="1637173" y="3110546"/>
          <a:ext cx="989556" cy="56337"/>
        </a:xfrm>
        <a:custGeom>
          <a:avLst/>
          <a:gdLst/>
          <a:ahLst/>
          <a:cxnLst/>
          <a:rect l="0" t="0" r="0" b="0"/>
          <a:pathLst>
            <a:path>
              <a:moveTo>
                <a:pt x="0" y="28168"/>
              </a:moveTo>
              <a:lnTo>
                <a:pt x="989556" y="28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BA24A-EED8-4D45-BFE6-4B5D37C921FB}">
      <dsp:nvSpPr>
        <dsp:cNvPr id="0" name=""/>
        <dsp:cNvSpPr/>
      </dsp:nvSpPr>
      <dsp:spPr>
        <a:xfrm rot="28248">
          <a:off x="1726281" y="2294320"/>
          <a:ext cx="926067" cy="56337"/>
        </a:xfrm>
        <a:custGeom>
          <a:avLst/>
          <a:gdLst/>
          <a:ahLst/>
          <a:cxnLst/>
          <a:rect l="0" t="0" r="0" b="0"/>
          <a:pathLst>
            <a:path>
              <a:moveTo>
                <a:pt x="0" y="28168"/>
              </a:moveTo>
              <a:lnTo>
                <a:pt x="926067" y="28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D7E03-DD42-465E-BC47-0285F2029601}">
      <dsp:nvSpPr>
        <dsp:cNvPr id="0" name=""/>
        <dsp:cNvSpPr/>
      </dsp:nvSpPr>
      <dsp:spPr>
        <a:xfrm rot="19474749">
          <a:off x="1648165" y="1486311"/>
          <a:ext cx="844287" cy="56337"/>
        </a:xfrm>
        <a:custGeom>
          <a:avLst/>
          <a:gdLst/>
          <a:ahLst/>
          <a:cxnLst/>
          <a:rect l="0" t="0" r="0" b="0"/>
          <a:pathLst>
            <a:path>
              <a:moveTo>
                <a:pt x="0" y="28168"/>
              </a:moveTo>
              <a:lnTo>
                <a:pt x="844287" y="28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9F272-A470-4C6A-9DDE-F6F8D50CF761}">
      <dsp:nvSpPr>
        <dsp:cNvPr id="0" name=""/>
        <dsp:cNvSpPr/>
      </dsp:nvSpPr>
      <dsp:spPr>
        <a:xfrm>
          <a:off x="-162539" y="1196302"/>
          <a:ext cx="2222160" cy="22221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8E8E-2264-4454-BC35-4AE02D9B65C8}">
      <dsp:nvSpPr>
        <dsp:cNvPr id="0" name=""/>
        <dsp:cNvSpPr/>
      </dsp:nvSpPr>
      <dsp:spPr>
        <a:xfrm>
          <a:off x="1280086" y="0"/>
          <a:ext cx="3963796" cy="133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Link por correo electrónico a estudiantes, Directoras de carrera, paginas de </a:t>
          </a:r>
          <a:r>
            <a:rPr lang="es-MX" sz="1400" kern="1200" dirty="0" err="1" smtClean="0"/>
            <a:t>Ues</a:t>
          </a:r>
          <a:r>
            <a:rPr lang="es-MX" sz="1400" kern="1200" dirty="0" smtClean="0"/>
            <a:t> y de ACHIEEN, facilitando el acceso</a:t>
          </a:r>
          <a:endParaRPr lang="es-ES" sz="1400" kern="1200" dirty="0"/>
        </a:p>
      </dsp:txBody>
      <dsp:txXfrm>
        <a:off x="1860570" y="195345"/>
        <a:ext cx="2802828" cy="943206"/>
      </dsp:txXfrm>
    </dsp:sp>
    <dsp:sp modelId="{B70B45D4-4F0E-47C8-9047-94D60BD24616}">
      <dsp:nvSpPr>
        <dsp:cNvPr id="0" name=""/>
        <dsp:cNvSpPr/>
      </dsp:nvSpPr>
      <dsp:spPr>
        <a:xfrm>
          <a:off x="2651934" y="1695311"/>
          <a:ext cx="3401425" cy="128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Plataforma permite seguimiento de descargas de informes y pendientes.</a:t>
          </a:r>
          <a:endParaRPr lang="es-ES" sz="1400" kern="1200" dirty="0"/>
        </a:p>
      </dsp:txBody>
      <dsp:txXfrm>
        <a:off x="3150061" y="1884214"/>
        <a:ext cx="2405171" cy="912104"/>
      </dsp:txXfrm>
    </dsp:sp>
    <dsp:sp modelId="{CFB9325A-B224-4C06-8306-0F6034037CB5}">
      <dsp:nvSpPr>
        <dsp:cNvPr id="0" name=""/>
        <dsp:cNvSpPr/>
      </dsp:nvSpPr>
      <dsp:spPr>
        <a:xfrm>
          <a:off x="2016224" y="3290991"/>
          <a:ext cx="2576808" cy="133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 dejó disponible por 3 meses, más 2 meses extra, por 438 informes pendientes.</a:t>
          </a:r>
          <a:endParaRPr lang="es-ES" sz="1400" kern="1200" dirty="0"/>
        </a:p>
      </dsp:txBody>
      <dsp:txXfrm>
        <a:off x="2393589" y="3486248"/>
        <a:ext cx="1822078" cy="942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D80E1-9808-405C-9124-5CDD2D56303D}">
      <dsp:nvSpPr>
        <dsp:cNvPr id="0" name=""/>
        <dsp:cNvSpPr/>
      </dsp:nvSpPr>
      <dsp:spPr>
        <a:xfrm>
          <a:off x="0" y="146251"/>
          <a:ext cx="8374515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latin typeface="Calibri" panose="020F0502020204030204"/>
              <a:ea typeface="+mn-ea"/>
              <a:cs typeface="+mn-cs"/>
            </a:rPr>
            <a:t>Lo que debe mantenerse</a:t>
          </a:r>
          <a:endParaRPr lang="es-MX" sz="2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8100" y="174351"/>
        <a:ext cx="8318315" cy="519439"/>
      </dsp:txXfrm>
    </dsp:sp>
    <dsp:sp modelId="{A8728458-7CD8-4A88-A461-684012A6AE99}">
      <dsp:nvSpPr>
        <dsp:cNvPr id="0" name=""/>
        <dsp:cNvSpPr/>
      </dsp:nvSpPr>
      <dsp:spPr>
        <a:xfrm>
          <a:off x="0" y="721891"/>
          <a:ext cx="8374515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891" tIns="30480" rIns="170688" bIns="30480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900" kern="1200" dirty="0" smtClean="0">
              <a:latin typeface="Calibri" panose="020F0502020204030204"/>
              <a:ea typeface="+mn-ea"/>
              <a:cs typeface="+mn-cs"/>
            </a:rPr>
            <a:t>Es fundamental mantener la entrega masiva de informes Individuales, a través de una plataforma que facilite el acceso y la oportunidad en la entrega.</a:t>
          </a:r>
          <a:endParaRPr lang="es-MX" sz="19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900" kern="1200" smtClean="0">
              <a:latin typeface="Calibri" panose="020F0502020204030204"/>
              <a:ea typeface="+mn-ea"/>
              <a:cs typeface="+mn-cs"/>
            </a:rPr>
            <a:t>Reducir restricciones en cuanto al número de evaluados que puedan descargar su documento de manera simultánea, a diferencia del envío por correo electrónico.</a:t>
          </a:r>
          <a:endParaRPr lang="es-MX" sz="1900" kern="1200" dirty="0">
            <a:latin typeface="Calibri" panose="020F0502020204030204"/>
            <a:ea typeface="+mn-ea"/>
            <a:cs typeface="+mn-cs"/>
          </a:endParaRPr>
        </a:p>
      </dsp:txBody>
      <dsp:txXfrm>
        <a:off x="0" y="721891"/>
        <a:ext cx="8374515" cy="1465560"/>
      </dsp:txXfrm>
    </dsp:sp>
    <dsp:sp modelId="{E13B6753-7EFD-46F2-B9AF-F3E11F295944}">
      <dsp:nvSpPr>
        <dsp:cNvPr id="0" name=""/>
        <dsp:cNvSpPr/>
      </dsp:nvSpPr>
      <dsp:spPr>
        <a:xfrm>
          <a:off x="0" y="2187451"/>
          <a:ext cx="8374515" cy="57563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latin typeface="Calibri" panose="020F0502020204030204"/>
              <a:ea typeface="+mn-ea"/>
              <a:cs typeface="+mn-cs"/>
            </a:rPr>
            <a:t>Aspectos de especial cuidado</a:t>
          </a:r>
          <a:endParaRPr lang="es-MX" sz="2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8100" y="2215551"/>
        <a:ext cx="8318315" cy="519439"/>
      </dsp:txXfrm>
    </dsp:sp>
    <dsp:sp modelId="{44D438C7-9BF0-4FC4-8AA3-A7646D6D5B55}">
      <dsp:nvSpPr>
        <dsp:cNvPr id="0" name=""/>
        <dsp:cNvSpPr/>
      </dsp:nvSpPr>
      <dsp:spPr>
        <a:xfrm>
          <a:off x="0" y="2763091"/>
          <a:ext cx="837451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891" tIns="30480" rIns="170688" bIns="30480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900" kern="1200" dirty="0" smtClean="0">
              <a:latin typeface="Calibri" panose="020F0502020204030204"/>
              <a:ea typeface="+mn-ea"/>
              <a:cs typeface="+mn-cs"/>
            </a:rPr>
            <a:t>Se debe resguardar de todas las maneras posibles la confidencialidad de los resultados de cada evaluado. </a:t>
          </a:r>
          <a:endParaRPr lang="es-MX" sz="19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900" kern="1200" dirty="0" smtClean="0">
              <a:latin typeface="Calibri" panose="020F0502020204030204"/>
              <a:ea typeface="+mn-ea"/>
              <a:cs typeface="+mn-cs"/>
            </a:rPr>
            <a:t>Las </a:t>
          </a:r>
          <a:r>
            <a:rPr lang="es-MX" sz="1900" kern="1200" dirty="0" err="1" smtClean="0">
              <a:latin typeface="Calibri" panose="020F0502020204030204"/>
              <a:ea typeface="+mn-ea"/>
              <a:cs typeface="+mn-cs"/>
            </a:rPr>
            <a:t>Ues</a:t>
          </a:r>
          <a:r>
            <a:rPr lang="es-MX" sz="1900" kern="1200" dirty="0" smtClean="0">
              <a:latin typeface="Calibri" panose="020F0502020204030204"/>
              <a:ea typeface="+mn-ea"/>
              <a:cs typeface="+mn-cs"/>
            </a:rPr>
            <a:t> conocen los RUT de los estudiantes, y es imposible verificar que el número de celular sea efectivamente del estudiante (aunque queda registrado), por lo que es técnicamente posible otras personas con acceso a los RUT pueda acceder a los resultados individuales, los cuales tiene carácter confidencial.</a:t>
          </a:r>
          <a:endParaRPr lang="es-MX" sz="1900" kern="1200" dirty="0">
            <a:latin typeface="Calibri" panose="020F0502020204030204"/>
            <a:ea typeface="+mn-ea"/>
            <a:cs typeface="+mn-cs"/>
          </a:endParaRPr>
        </a:p>
      </dsp:txBody>
      <dsp:txXfrm>
        <a:off x="0" y="2763091"/>
        <a:ext cx="8374515" cy="198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303893D-B6CC-46C0-80D3-6C09C49036F0}" type="datetimeFigureOut">
              <a:rPr lang="es-CL" smtClean="0"/>
              <a:pPr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26CCA23E-72CB-4264-BDAF-68D60A00FE9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642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4E94741-8413-440D-B463-CAFCA5BC021D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4E4D319-CD98-472A-815D-5B1FA79602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2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59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0221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17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922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62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02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57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914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35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48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319-CD98-472A-815D-5B1FA796020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3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102991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5179BB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93610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Bajada de la presentación</a:t>
            </a:r>
            <a:endParaRPr lang="es-CL" dirty="0"/>
          </a:p>
        </p:txBody>
      </p:sp>
      <p:pic>
        <p:nvPicPr>
          <p:cNvPr id="2050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836712"/>
            <a:ext cx="3384375" cy="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4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 flipH="1">
            <a:off x="-10223" y="0"/>
            <a:ext cx="45719" cy="11663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5179BB"/>
                </a:solidFill>
              </a:defRPr>
            </a:lvl1pPr>
          </a:lstStyle>
          <a:p>
            <a:r>
              <a:rPr lang="es-CL" dirty="0"/>
              <a:t>Hola</a:t>
            </a:r>
          </a:p>
        </p:txBody>
      </p:sp>
    </p:spTree>
    <p:extLst>
      <p:ext uri="{BB962C8B-B14F-4D97-AF65-F5344CB8AC3E}">
        <p14:creationId xmlns:p14="http://schemas.microsoft.com/office/powerpoint/2010/main" val="99636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 userDrawn="1"/>
        </p:nvSpPr>
        <p:spPr>
          <a:xfrm>
            <a:off x="1259632" y="764704"/>
            <a:ext cx="7884368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2276872"/>
            <a:ext cx="7920880" cy="936104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es-ES" dirty="0"/>
              <a:t>Haga clic para agregar subtítulo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259632" y="764704"/>
            <a:ext cx="7869560" cy="13681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585858"/>
                </a:solidFill>
              </a:defRPr>
            </a:lvl1pPr>
          </a:lstStyle>
          <a:p>
            <a:r>
              <a:rPr lang="es-ES" dirty="0"/>
              <a:t>Título</a:t>
            </a:r>
            <a:endParaRPr lang="es-CL" dirty="0"/>
          </a:p>
        </p:txBody>
      </p:sp>
      <p:pic>
        <p:nvPicPr>
          <p:cNvPr id="7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quarter" idx="10" hasCustomPrompt="1"/>
          </p:nvPr>
        </p:nvSpPr>
        <p:spPr>
          <a:xfrm>
            <a:off x="468313" y="1557338"/>
            <a:ext cx="82804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859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/>
              <a:t>Haga clic para agregar título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85858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rgbClr val="585858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85858"/>
                </a:solidFill>
              </a:defRPr>
            </a:lvl1pPr>
            <a:lvl2pPr>
              <a:defRPr sz="2400">
                <a:solidFill>
                  <a:srgbClr val="585858"/>
                </a:solidFill>
              </a:defRPr>
            </a:lvl2pPr>
            <a:lvl3pPr>
              <a:defRPr sz="2000">
                <a:solidFill>
                  <a:srgbClr val="585858"/>
                </a:solidFill>
              </a:defRPr>
            </a:lvl3pPr>
            <a:lvl4pPr>
              <a:defRPr sz="1800">
                <a:solidFill>
                  <a:srgbClr val="585858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pic>
        <p:nvPicPr>
          <p:cNvPr id="8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8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55576" y="1844824"/>
            <a:ext cx="7848872" cy="10081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5858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texto</a:t>
            </a:r>
          </a:p>
        </p:txBody>
      </p:sp>
      <p:pic>
        <p:nvPicPr>
          <p:cNvPr id="7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9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/>
              <a:t>Título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pic>
        <p:nvPicPr>
          <p:cNvPr id="10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84313"/>
            <a:ext cx="8207375" cy="5765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s-ES" dirty="0"/>
              <a:t>Haga clic para agregar 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094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19256" cy="1162050"/>
          </a:xfrm>
        </p:spPr>
        <p:txBody>
          <a:bodyPr anchor="ctr" anchorCtr="1"/>
          <a:lstStyle>
            <a:lvl1pPr algn="l">
              <a:defRPr sz="3200" b="1"/>
            </a:lvl1pPr>
          </a:lstStyle>
          <a:p>
            <a:r>
              <a:rPr lang="es-ES" dirty="0"/>
              <a:t>Haga clic para agregar título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84784"/>
            <a:ext cx="3008313" cy="46413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agregar texto</a:t>
            </a:r>
          </a:p>
        </p:txBody>
      </p:sp>
      <p:pic>
        <p:nvPicPr>
          <p:cNvPr id="8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5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467544" y="612774"/>
            <a:ext cx="8280920" cy="44724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L" dirty="0"/>
              <a:t>Haga clic en el ícono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229200"/>
            <a:ext cx="828092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agregar texto</a:t>
            </a:r>
          </a:p>
        </p:txBody>
      </p:sp>
      <p:pic>
        <p:nvPicPr>
          <p:cNvPr id="8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6194048"/>
            <a:ext cx="2123728" cy="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5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1028" name="Picture 4" descr="C:\Users\mgarcia-huidobro\Desktop\linea ppt2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85" y="0"/>
            <a:ext cx="36126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9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1" r:id="rId5"/>
    <p:sldLayoutId id="2147483653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858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79BB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79BB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79B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79BB"/>
        </a:buClr>
        <a:buSzPct val="90000"/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79BB"/>
        </a:buClr>
        <a:buSzPct val="80000"/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46.155.36.250\mide-comunicaciones\Logos\MIDE marca 2014\JPG C MIDE\C MIDE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365375"/>
            <a:ext cx="6480175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garcia-huidobro\Desktop\linea ppt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85" y="0"/>
            <a:ext cx="36126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 userDrawn="1"/>
        </p:nvSpPr>
        <p:spPr>
          <a:xfrm>
            <a:off x="4067944" y="42210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179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www.mideuc.cl</a:t>
            </a:r>
          </a:p>
        </p:txBody>
      </p:sp>
    </p:spTree>
    <p:extLst>
      <p:ext uri="{BB962C8B-B14F-4D97-AF65-F5344CB8AC3E}">
        <p14:creationId xmlns:p14="http://schemas.microsoft.com/office/powerpoint/2010/main" val="14579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rgbClr val="5179B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s-ES" altLang="es-CL" sz="3600" dirty="0">
                <a:latin typeface="Calibri" pitchFamily="34" charset="0"/>
              </a:rPr>
              <a:t>Presentación </a:t>
            </a:r>
            <a:r>
              <a:rPr lang="es-ES" altLang="es-CL" sz="3600" dirty="0" smtClean="0">
                <a:latin typeface="Calibri" pitchFamily="34" charset="0"/>
              </a:rPr>
              <a:t>Plataforma para Informes de </a:t>
            </a:r>
            <a:r>
              <a:rPr lang="es-ES" altLang="es-CL" sz="3600" dirty="0">
                <a:latin typeface="Calibri" pitchFamily="34" charset="0"/>
              </a:rPr>
              <a:t>Resultados </a:t>
            </a:r>
            <a:r>
              <a:rPr lang="es-ES" altLang="es-CL" sz="3600" dirty="0" smtClean="0">
                <a:latin typeface="Calibri" pitchFamily="34" charset="0"/>
              </a:rPr>
              <a:t>Individuales</a:t>
            </a:r>
            <a:r>
              <a:rPr lang="es-CL" sz="1800" dirty="0">
                <a:latin typeface="Calibri" pitchFamily="34" charset="0"/>
              </a:rPr>
              <a:t/>
            </a:r>
            <a:br>
              <a:rPr lang="es-CL" sz="1800" dirty="0">
                <a:latin typeface="Calibri" pitchFamily="34" charset="0"/>
              </a:rPr>
            </a:br>
            <a:r>
              <a:rPr lang="es-CL" sz="1800" dirty="0">
                <a:latin typeface="Calibri" pitchFamily="34" charset="0"/>
              </a:rPr>
              <a:t/>
            </a:r>
            <a:br>
              <a:rPr lang="es-CL" sz="1800" dirty="0">
                <a:latin typeface="Calibri" pitchFamily="34" charset="0"/>
              </a:rPr>
            </a:br>
            <a:r>
              <a:rPr lang="es-CL" sz="3200" dirty="0" smtClean="0">
                <a:solidFill>
                  <a:schemeClr val="tx1"/>
                </a:solidFill>
                <a:latin typeface="Calibri" pitchFamily="34" charset="0"/>
              </a:rPr>
              <a:t>ACHIEEN - </a:t>
            </a:r>
            <a:r>
              <a:rPr lang="es-CL" sz="3200" dirty="0">
                <a:solidFill>
                  <a:schemeClr val="tx1"/>
                </a:solidFill>
                <a:latin typeface="Calibri" pitchFamily="34" charset="0"/>
              </a:rPr>
              <a:t>Examen Nacional de Enfermería </a:t>
            </a:r>
            <a:r>
              <a:rPr lang="es-CL" sz="3200" dirty="0" smtClean="0">
                <a:solidFill>
                  <a:schemeClr val="tx1"/>
                </a:solidFill>
                <a:latin typeface="Calibri" pitchFamily="34" charset="0"/>
              </a:rPr>
              <a:t>2019</a:t>
            </a:r>
            <a:endParaRPr lang="es-CL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936104"/>
          </a:xfrm>
        </p:spPr>
        <p:txBody>
          <a:bodyPr>
            <a:noAutofit/>
          </a:bodyPr>
          <a:lstStyle/>
          <a:p>
            <a:r>
              <a:rPr lang="es-CL" sz="2400" dirty="0">
                <a:latin typeface="Calibri" pitchFamily="34" charset="0"/>
              </a:rPr>
              <a:t>Equipo MIDE UC</a:t>
            </a:r>
          </a:p>
          <a:p>
            <a:r>
              <a:rPr lang="es-CL" sz="2400" dirty="0" smtClean="0">
                <a:latin typeface="Calibri" pitchFamily="34" charset="0"/>
              </a:rPr>
              <a:t>06 </a:t>
            </a:r>
            <a:r>
              <a:rPr lang="es-CL" sz="2400" dirty="0">
                <a:latin typeface="Calibri" pitchFamily="34" charset="0"/>
              </a:rPr>
              <a:t>de </a:t>
            </a:r>
            <a:r>
              <a:rPr lang="es-CL" sz="2400" dirty="0" smtClean="0">
                <a:latin typeface="Calibri" pitchFamily="34" charset="0"/>
              </a:rPr>
              <a:t>Octubre </a:t>
            </a:r>
            <a:r>
              <a:rPr lang="es-CL" sz="2400" dirty="0">
                <a:latin typeface="Calibri" pitchFamily="34" charset="0"/>
              </a:rPr>
              <a:t>de </a:t>
            </a:r>
            <a:r>
              <a:rPr lang="es-CL" sz="2400" dirty="0" smtClean="0">
                <a:latin typeface="Calibri" pitchFamily="34" charset="0"/>
              </a:rPr>
              <a:t>2020</a:t>
            </a:r>
            <a:endParaRPr lang="es-CL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340768"/>
            <a:ext cx="8105855" cy="5040560"/>
          </a:xfrm>
          <a:noFill/>
        </p:spPr>
        <p:txBody>
          <a:bodyPr>
            <a:noAutofit/>
          </a:bodyPr>
          <a:lstStyle/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Solución implementada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280142"/>
            <a:ext cx="2792909" cy="49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340768"/>
            <a:ext cx="8105855" cy="5040560"/>
          </a:xfrm>
          <a:noFill/>
        </p:spPr>
        <p:txBody>
          <a:bodyPr>
            <a:noAutofit/>
          </a:bodyPr>
          <a:lstStyle/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Solución implementada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763284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5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340768"/>
            <a:ext cx="8105855" cy="5040560"/>
          </a:xfrm>
          <a:noFill/>
        </p:spPr>
        <p:txBody>
          <a:bodyPr>
            <a:noAutofit/>
          </a:bodyPr>
          <a:lstStyle/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Solución implementada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48883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5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340768"/>
            <a:ext cx="8105855" cy="5112568"/>
          </a:xfrm>
          <a:noFill/>
        </p:spPr>
        <p:txBody>
          <a:bodyPr>
            <a:noAutofit/>
          </a:bodyPr>
          <a:lstStyle/>
          <a:p>
            <a:pPr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Solución implementada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0271431"/>
              </p:ext>
            </p:extLst>
          </p:nvPr>
        </p:nvGraphicFramePr>
        <p:xfrm>
          <a:off x="1187624" y="1584908"/>
          <a:ext cx="709982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86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8472" y="2636912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</a:t>
            </a: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Análisis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  <a:latin typeface="Calibri" pitchFamily="34" charset="0"/>
              </a:rPr>
              <a:t>4. Resultados</a:t>
            </a:r>
          </a:p>
        </p:txBody>
      </p:sp>
    </p:spTree>
    <p:extLst>
      <p:ext uri="{BB962C8B-B14F-4D97-AF65-F5344CB8AC3E}">
        <p14:creationId xmlns:p14="http://schemas.microsoft.com/office/powerpoint/2010/main" val="10379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9072" y="1282749"/>
            <a:ext cx="8373408" cy="5458619"/>
          </a:xfrm>
          <a:noFill/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L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4.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Análisis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86347"/>
              </p:ext>
            </p:extLst>
          </p:nvPr>
        </p:nvGraphicFramePr>
        <p:xfrm>
          <a:off x="517965" y="1268760"/>
          <a:ext cx="837451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832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8472" y="2636912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1. Contexto del Proyecto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  <a:latin typeface="Calibri" pitchFamily="34" charset="0"/>
              </a:rPr>
              <a:t>4. Resultados</a:t>
            </a:r>
          </a:p>
        </p:txBody>
      </p:sp>
    </p:spTree>
    <p:extLst>
      <p:ext uri="{BB962C8B-B14F-4D97-AF65-F5344CB8AC3E}">
        <p14:creationId xmlns:p14="http://schemas.microsoft.com/office/powerpoint/2010/main" val="32604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410327"/>
            <a:ext cx="8280137" cy="51125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s-CL" sz="2400" dirty="0">
              <a:latin typeface="Calibri" pitchFamily="34" charset="0"/>
            </a:endParaRPr>
          </a:p>
          <a:p>
            <a:pPr marL="0" lvl="0" indent="0" algn="just">
              <a:buNone/>
            </a:pPr>
            <a:endParaRPr lang="es-C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altLang="es-C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1. Contexto del Proyecto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06817247"/>
              </p:ext>
            </p:extLst>
          </p:nvPr>
        </p:nvGraphicFramePr>
        <p:xfrm>
          <a:off x="971600" y="3110714"/>
          <a:ext cx="7128792" cy="298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51756" y="1410327"/>
            <a:ext cx="7704856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ACHIEEN ENENF</a:t>
            </a:r>
          </a:p>
          <a:p>
            <a:endParaRPr lang="es-MX" dirty="0" smtClean="0"/>
          </a:p>
          <a:p>
            <a:r>
              <a:rPr lang="es-MX" dirty="0" smtClean="0"/>
              <a:t>Retroalimentar </a:t>
            </a:r>
            <a:r>
              <a:rPr lang="es-MX" dirty="0"/>
              <a:t>a las distintas UA sobre la formación de los egresados de las carreras de Enfermería del país.</a:t>
            </a:r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72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1804" y="2636912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Problema abordado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  <a:latin typeface="Calibri" pitchFamily="34" charset="0"/>
              </a:rPr>
              <a:t>4. Resultados</a:t>
            </a:r>
          </a:p>
        </p:txBody>
      </p:sp>
    </p:spTree>
    <p:extLst>
      <p:ext uri="{BB962C8B-B14F-4D97-AF65-F5344CB8AC3E}">
        <p14:creationId xmlns:p14="http://schemas.microsoft.com/office/powerpoint/2010/main" val="2778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9072" y="1210742"/>
            <a:ext cx="7673807" cy="5026570"/>
          </a:xfrm>
          <a:noFill/>
        </p:spPr>
        <p:txBody>
          <a:bodyPr>
            <a:noAutofit/>
          </a:bodyPr>
          <a:lstStyle/>
          <a:p>
            <a:pPr lvl="0" algn="just"/>
            <a:endParaRPr lang="es-MX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Años anteriores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0989428"/>
              </p:ext>
            </p:extLst>
          </p:nvPr>
        </p:nvGraphicFramePr>
        <p:xfrm>
          <a:off x="827584" y="1397000"/>
          <a:ext cx="7776864" cy="485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73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9072" y="1210742"/>
            <a:ext cx="7673807" cy="5026570"/>
          </a:xfrm>
          <a:noFill/>
        </p:spPr>
        <p:txBody>
          <a:bodyPr>
            <a:noAutofit/>
          </a:bodyPr>
          <a:lstStyle/>
          <a:p>
            <a:pPr lvl="0" algn="just"/>
            <a:endParaRPr lang="es-MX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Problema abordado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7941979"/>
              </p:ext>
            </p:extLst>
          </p:nvPr>
        </p:nvGraphicFramePr>
        <p:xfrm>
          <a:off x="1043608" y="1397000"/>
          <a:ext cx="72728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24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2636912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Solución implementada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  <a:latin typeface="Calibri" pitchFamily="34" charset="0"/>
              </a:rPr>
              <a:t>4. Resultados</a:t>
            </a:r>
          </a:p>
        </p:txBody>
      </p:sp>
    </p:spTree>
    <p:extLst>
      <p:ext uri="{BB962C8B-B14F-4D97-AF65-F5344CB8AC3E}">
        <p14:creationId xmlns:p14="http://schemas.microsoft.com/office/powerpoint/2010/main" val="1718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340768"/>
            <a:ext cx="8105855" cy="5040560"/>
          </a:xfrm>
          <a:noFill/>
        </p:spPr>
        <p:txBody>
          <a:bodyPr>
            <a:noAutofit/>
          </a:bodyPr>
          <a:lstStyle/>
          <a:p>
            <a:pPr lvl="0" algn="just"/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Plataforma web (link) para la 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descarga de los Informes de Resultados Individuales. </a:t>
            </a: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Solución implementada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12" y="2204863"/>
            <a:ext cx="7027548" cy="40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7965" y="260648"/>
            <a:ext cx="8604448" cy="936104"/>
          </a:xfrm>
          <a:prstGeom prst="rect">
            <a:avLst/>
          </a:prstGeom>
          <a:ln>
            <a:solidFill>
              <a:srgbClr val="51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17965" y="1340768"/>
            <a:ext cx="8105855" cy="5040560"/>
          </a:xfrm>
          <a:noFill/>
        </p:spPr>
        <p:txBody>
          <a:bodyPr>
            <a:noAutofit/>
          </a:bodyPr>
          <a:lstStyle/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CL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s-ES" alt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SzPct val="100000"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92211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s-CL" dirty="0" smtClean="0">
                <a:solidFill>
                  <a:schemeClr val="bg1"/>
                </a:solidFill>
                <a:latin typeface="Calibri" pitchFamily="34" charset="0"/>
              </a:rPr>
              <a:t>Solución implementada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748883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2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s MIDE UC">
  <a:themeElements>
    <a:clrScheme name="Personalizado 5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al de 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9253</TotalTime>
  <Words>468</Words>
  <Application>Microsoft Office PowerPoint</Application>
  <PresentationFormat>Presentación en pantalla (4:3)</PresentationFormat>
  <Paragraphs>179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Plantillas MIDE UC</vt:lpstr>
      <vt:lpstr>Final de presentación</vt:lpstr>
      <vt:lpstr>Presentación Plataforma para Informes de Resultados Individuales  ACHIEEN - Examen Nacional de Enfermería 2019</vt:lpstr>
      <vt:lpstr>4. Resultados</vt:lpstr>
      <vt:lpstr>1. Contexto del Proyecto</vt:lpstr>
      <vt:lpstr>4. Resultados</vt:lpstr>
      <vt:lpstr>2. Años anteriores</vt:lpstr>
      <vt:lpstr>2. Problema abordado</vt:lpstr>
      <vt:lpstr>4. Resultados</vt:lpstr>
      <vt:lpstr>3. Solución implementada</vt:lpstr>
      <vt:lpstr>3. Solución implementada</vt:lpstr>
      <vt:lpstr>3. Solución implementada</vt:lpstr>
      <vt:lpstr>3. Solución implementada</vt:lpstr>
      <vt:lpstr>3. Solución implementada</vt:lpstr>
      <vt:lpstr>3. Solución implementada</vt:lpstr>
      <vt:lpstr>4. Resultados</vt:lpstr>
      <vt:lpstr>4. Análisis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mverar</cp:lastModifiedBy>
  <cp:revision>564</cp:revision>
  <cp:lastPrinted>2018-03-22T12:31:53Z</cp:lastPrinted>
  <dcterms:created xsi:type="dcterms:W3CDTF">2015-02-24T15:14:13Z</dcterms:created>
  <dcterms:modified xsi:type="dcterms:W3CDTF">2020-10-06T19:29:23Z</dcterms:modified>
</cp:coreProperties>
</file>