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274" r:id="rId4"/>
    <p:sldId id="272" r:id="rId5"/>
    <p:sldId id="270" r:id="rId6"/>
    <p:sldId id="273" r:id="rId7"/>
    <p:sldId id="271" r:id="rId8"/>
    <p:sldId id="266" r:id="rId9"/>
  </p:sldIdLst>
  <p:sldSz cx="12192000" cy="6858000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vidalo" initials="avt" lastIdx="11" clrIdx="0">
    <p:extLst>
      <p:ext uri="{19B8F6BF-5375-455C-9EA6-DF929625EA0E}">
        <p15:presenceInfo xmlns:p15="http://schemas.microsoft.com/office/powerpoint/2012/main" userId="avida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9"/>
    <p:restoredTop sz="94688"/>
  </p:normalViewPr>
  <p:slideViewPr>
    <p:cSldViewPr snapToGrid="0" snapToObjects="1">
      <p:cViewPr varScale="1">
        <p:scale>
          <a:sx n="62" d="100"/>
          <a:sy n="62" d="100"/>
        </p:scale>
        <p:origin x="34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image" Target="../media/image11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jpg"/><Relationship Id="rId1" Type="http://schemas.openxmlformats.org/officeDocument/2006/relationships/image" Target="../media/image1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AB2C1-0D8D-42BA-B321-77D82F16F44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33E6B3-A42D-465A-99CB-BCCAE4798247}">
      <dgm:prSet custT="1"/>
      <dgm:spPr/>
      <dgm:t>
        <a:bodyPr/>
        <a:lstStyle/>
        <a:p>
          <a:pPr rtl="0"/>
          <a:r>
            <a:rPr lang="es-CL" sz="1400" dirty="0" smtClean="0"/>
            <a:t>El examen consiste en un ensayo en que los alumnos deben expresar y fundamentar su opinión con respecto a un tema preestablecido a través de un discurso de tipo argumentativo.</a:t>
          </a:r>
          <a:endParaRPr lang="es-MX" sz="1400" dirty="0"/>
        </a:p>
      </dgm:t>
    </dgm:pt>
    <dgm:pt modelId="{8A60313F-C19E-499D-9C3F-AFDC3AD9E663}" type="parTrans" cxnId="{F656EF02-05D1-4EB3-A286-3D02FEC97BC4}">
      <dgm:prSet/>
      <dgm:spPr/>
      <dgm:t>
        <a:bodyPr/>
        <a:lstStyle/>
        <a:p>
          <a:endParaRPr lang="es-ES"/>
        </a:p>
      </dgm:t>
    </dgm:pt>
    <dgm:pt modelId="{C5A6E40E-41DE-4A79-8B44-00D465CF40FD}" type="sibTrans" cxnId="{F656EF02-05D1-4EB3-A286-3D02FEC97BC4}">
      <dgm:prSet/>
      <dgm:spPr/>
      <dgm:t>
        <a:bodyPr/>
        <a:lstStyle/>
        <a:p>
          <a:endParaRPr lang="es-ES"/>
        </a:p>
      </dgm:t>
    </dgm:pt>
    <dgm:pt modelId="{21200E9B-EEBB-4AE7-8A79-B3B21F64A777}">
      <dgm:prSet custT="1"/>
      <dgm:spPr/>
      <dgm:t>
        <a:bodyPr/>
        <a:lstStyle/>
        <a:p>
          <a:pPr rtl="0"/>
          <a:r>
            <a:rPr lang="es-CL" sz="1400" dirty="0" smtClean="0"/>
            <a:t>En la UC constituye un requisito para la obtención de licenciatura.</a:t>
          </a:r>
          <a:endParaRPr lang="es-MX" sz="1400" dirty="0"/>
        </a:p>
      </dgm:t>
    </dgm:pt>
    <dgm:pt modelId="{F4AF5140-5AF8-4769-88D1-34B6E3237089}" type="parTrans" cxnId="{00D1B528-1140-4DFD-A796-2B22B89982E7}">
      <dgm:prSet/>
      <dgm:spPr/>
      <dgm:t>
        <a:bodyPr/>
        <a:lstStyle/>
        <a:p>
          <a:endParaRPr lang="es-ES"/>
        </a:p>
      </dgm:t>
    </dgm:pt>
    <dgm:pt modelId="{027D5B26-8D63-4D5E-873D-A00B3EC45B8F}" type="sibTrans" cxnId="{00D1B528-1140-4DFD-A796-2B22B89982E7}">
      <dgm:prSet/>
      <dgm:spPr/>
      <dgm:t>
        <a:bodyPr/>
        <a:lstStyle/>
        <a:p>
          <a:endParaRPr lang="es-ES"/>
        </a:p>
      </dgm:t>
    </dgm:pt>
    <dgm:pt modelId="{F8B8C6D6-EC02-4258-85F9-5E31D3DB2B17}">
      <dgm:prSet custT="1"/>
      <dgm:spPr/>
      <dgm:t>
        <a:bodyPr/>
        <a:lstStyle/>
        <a:p>
          <a:pPr rtl="0"/>
          <a:r>
            <a:rPr lang="es-CL" sz="1400" dirty="0" smtClean="0"/>
            <a:t>Se evalúa con una rúbrica de 9 </a:t>
          </a:r>
          <a:r>
            <a:rPr lang="es-CL" sz="1400" dirty="0" smtClean="0"/>
            <a:t>u 8 dimensiones </a:t>
          </a:r>
          <a:r>
            <a:rPr lang="es-CL" sz="1400" dirty="0" smtClean="0"/>
            <a:t>(aspectos formales y argumentativos).</a:t>
          </a:r>
          <a:endParaRPr lang="es-MX" sz="1400" dirty="0"/>
        </a:p>
      </dgm:t>
    </dgm:pt>
    <dgm:pt modelId="{5E97667E-5D2A-438E-AEB2-A895956CE411}" type="parTrans" cxnId="{3214CE44-9936-40F7-91D2-683ECA40CF07}">
      <dgm:prSet/>
      <dgm:spPr/>
      <dgm:t>
        <a:bodyPr/>
        <a:lstStyle/>
        <a:p>
          <a:endParaRPr lang="es-ES"/>
        </a:p>
      </dgm:t>
    </dgm:pt>
    <dgm:pt modelId="{055E6ACB-BB6E-4012-82E6-67D29C494F56}" type="sibTrans" cxnId="{3214CE44-9936-40F7-91D2-683ECA40CF07}">
      <dgm:prSet/>
      <dgm:spPr/>
      <dgm:t>
        <a:bodyPr/>
        <a:lstStyle/>
        <a:p>
          <a:endParaRPr lang="es-ES"/>
        </a:p>
      </dgm:t>
    </dgm:pt>
    <dgm:pt modelId="{9B66C5A9-9F6D-4B7A-A5F3-E172EF9F4ED7}">
      <dgm:prSet custT="1"/>
      <dgm:spPr/>
      <dgm:t>
        <a:bodyPr/>
        <a:lstStyle/>
        <a:p>
          <a:pPr rtl="0"/>
          <a:r>
            <a:rPr lang="es-ES" sz="1400" dirty="0" smtClean="0"/>
            <a:t>Para UCEN es una prueba diagnóstica.</a:t>
          </a:r>
          <a:endParaRPr lang="es-MX" sz="1400" dirty="0"/>
        </a:p>
      </dgm:t>
    </dgm:pt>
    <dgm:pt modelId="{2CC026E2-8B59-4A93-9E88-D524CF45F0CE}" type="parTrans" cxnId="{F932835C-6D75-4298-8F2D-D8F8C7682455}">
      <dgm:prSet/>
      <dgm:spPr/>
      <dgm:t>
        <a:bodyPr/>
        <a:lstStyle/>
        <a:p>
          <a:endParaRPr lang="es-ES"/>
        </a:p>
      </dgm:t>
    </dgm:pt>
    <dgm:pt modelId="{426B0385-0727-4A37-88C5-E16EFC54AF90}" type="sibTrans" cxnId="{F932835C-6D75-4298-8F2D-D8F8C7682455}">
      <dgm:prSet/>
      <dgm:spPr/>
      <dgm:t>
        <a:bodyPr/>
        <a:lstStyle/>
        <a:p>
          <a:endParaRPr lang="es-ES"/>
        </a:p>
      </dgm:t>
    </dgm:pt>
    <dgm:pt modelId="{695C64CE-AE6C-455E-8548-10FC6208CC68}" type="pres">
      <dgm:prSet presAssocID="{DBFAB2C1-0D8D-42BA-B321-77D82F16F44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6406C9D-1376-444A-9159-256B9868D896}" type="pres">
      <dgm:prSet presAssocID="{DBFAB2C1-0D8D-42BA-B321-77D82F16F444}" presName="cycle" presStyleCnt="0"/>
      <dgm:spPr/>
    </dgm:pt>
    <dgm:pt modelId="{F5B7EBD4-81C5-4A34-814A-F50BC191EB34}" type="pres">
      <dgm:prSet presAssocID="{DBFAB2C1-0D8D-42BA-B321-77D82F16F444}" presName="centerShape" presStyleCnt="0"/>
      <dgm:spPr/>
    </dgm:pt>
    <dgm:pt modelId="{CB8598BB-569C-46DE-81CE-304B07E5B4E4}" type="pres">
      <dgm:prSet presAssocID="{DBFAB2C1-0D8D-42BA-B321-77D82F16F444}" presName="connSite" presStyleLbl="node1" presStyleIdx="0" presStyleCnt="5"/>
      <dgm:spPr/>
    </dgm:pt>
    <dgm:pt modelId="{A57A4560-777A-4656-9886-D7CBF9568DAD}" type="pres">
      <dgm:prSet presAssocID="{DBFAB2C1-0D8D-42BA-B321-77D82F16F444}" presName="visible" presStyleLbl="node1" presStyleIdx="0" presStyleCnt="5" custLinFactNeighborX="-920" custLinFactNeighborY="-6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D5F7D3B9-CF61-48AE-94ED-09644AC7FB44}" type="pres">
      <dgm:prSet presAssocID="{8A60313F-C19E-499D-9C3F-AFDC3AD9E663}" presName="Name25" presStyleLbl="parChTrans1D1" presStyleIdx="0" presStyleCnt="4"/>
      <dgm:spPr/>
      <dgm:t>
        <a:bodyPr/>
        <a:lstStyle/>
        <a:p>
          <a:endParaRPr lang="es-ES"/>
        </a:p>
      </dgm:t>
    </dgm:pt>
    <dgm:pt modelId="{43E04421-D926-4804-8656-F23987E47022}" type="pres">
      <dgm:prSet presAssocID="{CC33E6B3-A42D-465A-99CB-BCCAE4798247}" presName="node" presStyleCnt="0"/>
      <dgm:spPr/>
    </dgm:pt>
    <dgm:pt modelId="{05D82E2F-638E-4804-9876-8A06038F9D3D}" type="pres">
      <dgm:prSet presAssocID="{CC33E6B3-A42D-465A-99CB-BCCAE4798247}" presName="parentNode" presStyleLbl="node1" presStyleIdx="1" presStyleCnt="5" custScaleX="267324" custScaleY="133625" custLinFactNeighborX="94239" custLinFactNeighborY="2483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3C9208-764A-49AE-B199-2D6EA12073EC}" type="pres">
      <dgm:prSet presAssocID="{CC33E6B3-A42D-465A-99CB-BCCAE4798247}" presName="childNode" presStyleLbl="revTx" presStyleIdx="0" presStyleCnt="0">
        <dgm:presLayoutVars>
          <dgm:bulletEnabled val="1"/>
        </dgm:presLayoutVars>
      </dgm:prSet>
      <dgm:spPr/>
    </dgm:pt>
    <dgm:pt modelId="{274D88A7-EC61-4440-B9B4-F4A855B0B6E0}" type="pres">
      <dgm:prSet presAssocID="{F4AF5140-5AF8-4769-88D1-34B6E3237089}" presName="Name25" presStyleLbl="parChTrans1D1" presStyleIdx="1" presStyleCnt="4"/>
      <dgm:spPr/>
      <dgm:t>
        <a:bodyPr/>
        <a:lstStyle/>
        <a:p>
          <a:endParaRPr lang="es-ES"/>
        </a:p>
      </dgm:t>
    </dgm:pt>
    <dgm:pt modelId="{2C05A75E-19B5-49AA-835A-D8166B77E99E}" type="pres">
      <dgm:prSet presAssocID="{21200E9B-EEBB-4AE7-8A79-B3B21F64A777}" presName="node" presStyleCnt="0"/>
      <dgm:spPr/>
    </dgm:pt>
    <dgm:pt modelId="{60AEA128-6CE0-4FEB-BB67-E56985585AAB}" type="pres">
      <dgm:prSet presAssocID="{21200E9B-EEBB-4AE7-8A79-B3B21F64A777}" presName="parentNode" presStyleLbl="node1" presStyleIdx="2" presStyleCnt="5" custScaleX="182292" custLinFactX="100000" custLinFactNeighborX="132152" custLinFactNeighborY="26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EAFFF3-4146-4E7A-81FF-C76FEED0BACB}" type="pres">
      <dgm:prSet presAssocID="{21200E9B-EEBB-4AE7-8A79-B3B21F64A777}" presName="childNode" presStyleLbl="revTx" presStyleIdx="0" presStyleCnt="0">
        <dgm:presLayoutVars>
          <dgm:bulletEnabled val="1"/>
        </dgm:presLayoutVars>
      </dgm:prSet>
      <dgm:spPr/>
    </dgm:pt>
    <dgm:pt modelId="{60C441CA-4313-492A-A583-7062D7D522A6}" type="pres">
      <dgm:prSet presAssocID="{2CC026E2-8B59-4A93-9E88-D524CF45F0CE}" presName="Name25" presStyleLbl="parChTrans1D1" presStyleIdx="2" presStyleCnt="4"/>
      <dgm:spPr/>
    </dgm:pt>
    <dgm:pt modelId="{70F539B2-31E0-4D17-836B-B48160FBBF5B}" type="pres">
      <dgm:prSet presAssocID="{9B66C5A9-9F6D-4B7A-A5F3-E172EF9F4ED7}" presName="node" presStyleCnt="0"/>
      <dgm:spPr/>
    </dgm:pt>
    <dgm:pt modelId="{CC737C47-2A6B-47D9-945A-6F7DE22C9885}" type="pres">
      <dgm:prSet presAssocID="{9B66C5A9-9F6D-4B7A-A5F3-E172EF9F4ED7}" presName="parentNode" presStyleLbl="node1" presStyleIdx="3" presStyleCnt="5" custScaleX="153004" custLinFactX="84603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39B9D7-3776-478E-A196-2FA1C1001352}" type="pres">
      <dgm:prSet presAssocID="{9B66C5A9-9F6D-4B7A-A5F3-E172EF9F4ED7}" presName="childNode" presStyleLbl="revTx" presStyleIdx="0" presStyleCnt="0">
        <dgm:presLayoutVars>
          <dgm:bulletEnabled val="1"/>
        </dgm:presLayoutVars>
      </dgm:prSet>
      <dgm:spPr/>
    </dgm:pt>
    <dgm:pt modelId="{F2B667D8-3473-46DB-9609-B3FDA155B3B9}" type="pres">
      <dgm:prSet presAssocID="{5E97667E-5D2A-438E-AEB2-A895956CE411}" presName="Name25" presStyleLbl="parChTrans1D1" presStyleIdx="3" presStyleCnt="4"/>
      <dgm:spPr/>
      <dgm:t>
        <a:bodyPr/>
        <a:lstStyle/>
        <a:p>
          <a:endParaRPr lang="es-ES"/>
        </a:p>
      </dgm:t>
    </dgm:pt>
    <dgm:pt modelId="{73F3A17A-CC30-45CE-9292-5C5D2C31DA8B}" type="pres">
      <dgm:prSet presAssocID="{F8B8C6D6-EC02-4258-85F9-5E31D3DB2B17}" presName="node" presStyleCnt="0"/>
      <dgm:spPr/>
    </dgm:pt>
    <dgm:pt modelId="{264F2DAA-3982-4709-8FA5-65C712D20B7B}" type="pres">
      <dgm:prSet presAssocID="{F8B8C6D6-EC02-4258-85F9-5E31D3DB2B17}" presName="parentNode" presStyleLbl="node1" presStyleIdx="4" presStyleCnt="5" custScaleX="174353" custScaleY="126895" custLinFactNeighborX="56034" custLinFactNeighborY="-2992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3C4830-ABAB-4444-A080-E8FCFCEE0213}" type="pres">
      <dgm:prSet presAssocID="{F8B8C6D6-EC02-4258-85F9-5E31D3DB2B1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9F9CC78-3A90-41BC-A036-131F5F14AE11}" type="presOf" srcId="{5E97667E-5D2A-438E-AEB2-A895956CE411}" destId="{F2B667D8-3473-46DB-9609-B3FDA155B3B9}" srcOrd="0" destOrd="0" presId="urn:microsoft.com/office/officeart/2005/8/layout/radial2"/>
    <dgm:cxn modelId="{4BC13E01-DF60-4E04-9FBF-396724087D8D}" type="presOf" srcId="{21200E9B-EEBB-4AE7-8A79-B3B21F64A777}" destId="{60AEA128-6CE0-4FEB-BB67-E56985585AAB}" srcOrd="0" destOrd="0" presId="urn:microsoft.com/office/officeart/2005/8/layout/radial2"/>
    <dgm:cxn modelId="{F656EF02-05D1-4EB3-A286-3D02FEC97BC4}" srcId="{DBFAB2C1-0D8D-42BA-B321-77D82F16F444}" destId="{CC33E6B3-A42D-465A-99CB-BCCAE4798247}" srcOrd="0" destOrd="0" parTransId="{8A60313F-C19E-499D-9C3F-AFDC3AD9E663}" sibTransId="{C5A6E40E-41DE-4A79-8B44-00D465CF40FD}"/>
    <dgm:cxn modelId="{568C028E-FB90-4020-B318-39C15D91F1F5}" type="presOf" srcId="{F4AF5140-5AF8-4769-88D1-34B6E3237089}" destId="{274D88A7-EC61-4440-B9B4-F4A855B0B6E0}" srcOrd="0" destOrd="0" presId="urn:microsoft.com/office/officeart/2005/8/layout/radial2"/>
    <dgm:cxn modelId="{F932835C-6D75-4298-8F2D-D8F8C7682455}" srcId="{DBFAB2C1-0D8D-42BA-B321-77D82F16F444}" destId="{9B66C5A9-9F6D-4B7A-A5F3-E172EF9F4ED7}" srcOrd="2" destOrd="0" parTransId="{2CC026E2-8B59-4A93-9E88-D524CF45F0CE}" sibTransId="{426B0385-0727-4A37-88C5-E16EFC54AF90}"/>
    <dgm:cxn modelId="{11BE8C10-36F2-423C-8A04-505995B7F7C5}" type="presOf" srcId="{2CC026E2-8B59-4A93-9E88-D524CF45F0CE}" destId="{60C441CA-4313-492A-A583-7062D7D522A6}" srcOrd="0" destOrd="0" presId="urn:microsoft.com/office/officeart/2005/8/layout/radial2"/>
    <dgm:cxn modelId="{934EAB3F-4B62-456D-9506-E49CE2E33855}" type="presOf" srcId="{CC33E6B3-A42D-465A-99CB-BCCAE4798247}" destId="{05D82E2F-638E-4804-9876-8A06038F9D3D}" srcOrd="0" destOrd="0" presId="urn:microsoft.com/office/officeart/2005/8/layout/radial2"/>
    <dgm:cxn modelId="{3EED10C9-5C4F-4892-82AA-868A67374B8F}" type="presOf" srcId="{F8B8C6D6-EC02-4258-85F9-5E31D3DB2B17}" destId="{264F2DAA-3982-4709-8FA5-65C712D20B7B}" srcOrd="0" destOrd="0" presId="urn:microsoft.com/office/officeart/2005/8/layout/radial2"/>
    <dgm:cxn modelId="{3214CE44-9936-40F7-91D2-683ECA40CF07}" srcId="{DBFAB2C1-0D8D-42BA-B321-77D82F16F444}" destId="{F8B8C6D6-EC02-4258-85F9-5E31D3DB2B17}" srcOrd="3" destOrd="0" parTransId="{5E97667E-5D2A-438E-AEB2-A895956CE411}" sibTransId="{055E6ACB-BB6E-4012-82E6-67D29C494F56}"/>
    <dgm:cxn modelId="{E2DCB674-BBB6-41CE-9194-DE8790CEEB10}" type="presOf" srcId="{DBFAB2C1-0D8D-42BA-B321-77D82F16F444}" destId="{695C64CE-AE6C-455E-8548-10FC6208CC68}" srcOrd="0" destOrd="0" presId="urn:microsoft.com/office/officeart/2005/8/layout/radial2"/>
    <dgm:cxn modelId="{8A6EA5CD-B735-45F1-B719-02B2462B01D0}" type="presOf" srcId="{9B66C5A9-9F6D-4B7A-A5F3-E172EF9F4ED7}" destId="{CC737C47-2A6B-47D9-945A-6F7DE22C9885}" srcOrd="0" destOrd="0" presId="urn:microsoft.com/office/officeart/2005/8/layout/radial2"/>
    <dgm:cxn modelId="{05621ACF-482B-4BE9-9ADF-C5339D9E9575}" type="presOf" srcId="{8A60313F-C19E-499D-9C3F-AFDC3AD9E663}" destId="{D5F7D3B9-CF61-48AE-94ED-09644AC7FB44}" srcOrd="0" destOrd="0" presId="urn:microsoft.com/office/officeart/2005/8/layout/radial2"/>
    <dgm:cxn modelId="{00D1B528-1140-4DFD-A796-2B22B89982E7}" srcId="{DBFAB2C1-0D8D-42BA-B321-77D82F16F444}" destId="{21200E9B-EEBB-4AE7-8A79-B3B21F64A777}" srcOrd="1" destOrd="0" parTransId="{F4AF5140-5AF8-4769-88D1-34B6E3237089}" sibTransId="{027D5B26-8D63-4D5E-873D-A00B3EC45B8F}"/>
    <dgm:cxn modelId="{FBB66E60-43A9-42B2-B125-0B5A0C06A68B}" type="presParOf" srcId="{695C64CE-AE6C-455E-8548-10FC6208CC68}" destId="{86406C9D-1376-444A-9159-256B9868D896}" srcOrd="0" destOrd="0" presId="urn:microsoft.com/office/officeart/2005/8/layout/radial2"/>
    <dgm:cxn modelId="{7474BA0D-EFE4-464B-891A-F14A79891287}" type="presParOf" srcId="{86406C9D-1376-444A-9159-256B9868D896}" destId="{F5B7EBD4-81C5-4A34-814A-F50BC191EB34}" srcOrd="0" destOrd="0" presId="urn:microsoft.com/office/officeart/2005/8/layout/radial2"/>
    <dgm:cxn modelId="{299DB82A-EBBA-4949-997A-BAB554727C45}" type="presParOf" srcId="{F5B7EBD4-81C5-4A34-814A-F50BC191EB34}" destId="{CB8598BB-569C-46DE-81CE-304B07E5B4E4}" srcOrd="0" destOrd="0" presId="urn:microsoft.com/office/officeart/2005/8/layout/radial2"/>
    <dgm:cxn modelId="{CBAD491C-AF0C-4F82-BEC3-BD6B55F32826}" type="presParOf" srcId="{F5B7EBD4-81C5-4A34-814A-F50BC191EB34}" destId="{A57A4560-777A-4656-9886-D7CBF9568DAD}" srcOrd="1" destOrd="0" presId="urn:microsoft.com/office/officeart/2005/8/layout/radial2"/>
    <dgm:cxn modelId="{9A88F87E-E8E5-4F37-9AF2-3E848ABB8090}" type="presParOf" srcId="{86406C9D-1376-444A-9159-256B9868D896}" destId="{D5F7D3B9-CF61-48AE-94ED-09644AC7FB44}" srcOrd="1" destOrd="0" presId="urn:microsoft.com/office/officeart/2005/8/layout/radial2"/>
    <dgm:cxn modelId="{F5B5F437-E271-49A7-86FF-B1C67AF65BD2}" type="presParOf" srcId="{86406C9D-1376-444A-9159-256B9868D896}" destId="{43E04421-D926-4804-8656-F23987E47022}" srcOrd="2" destOrd="0" presId="urn:microsoft.com/office/officeart/2005/8/layout/radial2"/>
    <dgm:cxn modelId="{4BED7E6A-D135-49DC-8A1B-F0B7B314C28B}" type="presParOf" srcId="{43E04421-D926-4804-8656-F23987E47022}" destId="{05D82E2F-638E-4804-9876-8A06038F9D3D}" srcOrd="0" destOrd="0" presId="urn:microsoft.com/office/officeart/2005/8/layout/radial2"/>
    <dgm:cxn modelId="{0126F523-9988-4F7A-B2B0-5146256ED35E}" type="presParOf" srcId="{43E04421-D926-4804-8656-F23987E47022}" destId="{4A3C9208-764A-49AE-B199-2D6EA12073EC}" srcOrd="1" destOrd="0" presId="urn:microsoft.com/office/officeart/2005/8/layout/radial2"/>
    <dgm:cxn modelId="{EACE1F45-7DB1-4CC8-80B8-71B60E858BBC}" type="presParOf" srcId="{86406C9D-1376-444A-9159-256B9868D896}" destId="{274D88A7-EC61-4440-B9B4-F4A855B0B6E0}" srcOrd="3" destOrd="0" presId="urn:microsoft.com/office/officeart/2005/8/layout/radial2"/>
    <dgm:cxn modelId="{E13A1FAA-79F9-4BFD-BCC9-381ED7BAB54A}" type="presParOf" srcId="{86406C9D-1376-444A-9159-256B9868D896}" destId="{2C05A75E-19B5-49AA-835A-D8166B77E99E}" srcOrd="4" destOrd="0" presId="urn:microsoft.com/office/officeart/2005/8/layout/radial2"/>
    <dgm:cxn modelId="{1033D839-B186-48B0-9C28-5438AE4B7502}" type="presParOf" srcId="{2C05A75E-19B5-49AA-835A-D8166B77E99E}" destId="{60AEA128-6CE0-4FEB-BB67-E56985585AAB}" srcOrd="0" destOrd="0" presId="urn:microsoft.com/office/officeart/2005/8/layout/radial2"/>
    <dgm:cxn modelId="{1CD8F133-E16F-4BC1-9D94-7BE840E5E9FC}" type="presParOf" srcId="{2C05A75E-19B5-49AA-835A-D8166B77E99E}" destId="{B0EAFFF3-4146-4E7A-81FF-C76FEED0BACB}" srcOrd="1" destOrd="0" presId="urn:microsoft.com/office/officeart/2005/8/layout/radial2"/>
    <dgm:cxn modelId="{CDFDBACC-46D4-43A2-A79A-235D5F77FC5C}" type="presParOf" srcId="{86406C9D-1376-444A-9159-256B9868D896}" destId="{60C441CA-4313-492A-A583-7062D7D522A6}" srcOrd="5" destOrd="0" presId="urn:microsoft.com/office/officeart/2005/8/layout/radial2"/>
    <dgm:cxn modelId="{885CB586-6DA1-4E6B-A038-4E2FAF0C7CDE}" type="presParOf" srcId="{86406C9D-1376-444A-9159-256B9868D896}" destId="{70F539B2-31E0-4D17-836B-B48160FBBF5B}" srcOrd="6" destOrd="0" presId="urn:microsoft.com/office/officeart/2005/8/layout/radial2"/>
    <dgm:cxn modelId="{723D8A68-72E7-48F9-A081-4E753DBBDE71}" type="presParOf" srcId="{70F539B2-31E0-4D17-836B-B48160FBBF5B}" destId="{CC737C47-2A6B-47D9-945A-6F7DE22C9885}" srcOrd="0" destOrd="0" presId="urn:microsoft.com/office/officeart/2005/8/layout/radial2"/>
    <dgm:cxn modelId="{A6A18C36-E32D-46D0-B591-B93479EB086E}" type="presParOf" srcId="{70F539B2-31E0-4D17-836B-B48160FBBF5B}" destId="{0C39B9D7-3776-478E-A196-2FA1C1001352}" srcOrd="1" destOrd="0" presId="urn:microsoft.com/office/officeart/2005/8/layout/radial2"/>
    <dgm:cxn modelId="{12DDB720-48A9-44F2-8644-85A4A66BD884}" type="presParOf" srcId="{86406C9D-1376-444A-9159-256B9868D896}" destId="{F2B667D8-3473-46DB-9609-B3FDA155B3B9}" srcOrd="7" destOrd="0" presId="urn:microsoft.com/office/officeart/2005/8/layout/radial2"/>
    <dgm:cxn modelId="{934A122C-50CD-4B57-8710-639A7FE77889}" type="presParOf" srcId="{86406C9D-1376-444A-9159-256B9868D896}" destId="{73F3A17A-CC30-45CE-9292-5C5D2C31DA8B}" srcOrd="8" destOrd="0" presId="urn:microsoft.com/office/officeart/2005/8/layout/radial2"/>
    <dgm:cxn modelId="{75A1B750-48F7-4C29-8CBE-EE3CA65671C5}" type="presParOf" srcId="{73F3A17A-CC30-45CE-9292-5C5D2C31DA8B}" destId="{264F2DAA-3982-4709-8FA5-65C712D20B7B}" srcOrd="0" destOrd="0" presId="urn:microsoft.com/office/officeart/2005/8/layout/radial2"/>
    <dgm:cxn modelId="{140E92A5-7FE9-42F4-ABCD-B8ACFDCA18BD}" type="presParOf" srcId="{73F3A17A-CC30-45CE-9292-5C5D2C31DA8B}" destId="{0C3C4830-ABAB-4444-A080-E8FCFCEE021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AE0E40-F841-43B3-AD3C-73F806793D51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477338A4-6409-472D-8D22-8A17263E22EA}">
      <dgm:prSet custT="1"/>
      <dgm:spPr/>
      <dgm:t>
        <a:bodyPr/>
        <a:lstStyle/>
        <a:p>
          <a:r>
            <a:rPr lang="es-ES" sz="2000" dirty="0" smtClean="0"/>
            <a:t>Presencial</a:t>
          </a:r>
        </a:p>
      </dgm:t>
    </dgm:pt>
    <dgm:pt modelId="{6AABD29F-F69A-4AF6-9EC5-8AD8B0223A36}" type="parTrans" cxnId="{C0CA5FCB-2BD6-44C8-A9F2-2F8B1E573F59}">
      <dgm:prSet/>
      <dgm:spPr/>
      <dgm:t>
        <a:bodyPr/>
        <a:lstStyle/>
        <a:p>
          <a:endParaRPr lang="es-ES"/>
        </a:p>
      </dgm:t>
    </dgm:pt>
    <dgm:pt modelId="{0DD9698B-F4F8-4B0A-BA63-6A6850D69F7C}" type="sibTrans" cxnId="{C0CA5FCB-2BD6-44C8-A9F2-2F8B1E573F59}">
      <dgm:prSet/>
      <dgm:spPr/>
      <dgm:t>
        <a:bodyPr/>
        <a:lstStyle/>
        <a:p>
          <a:endParaRPr lang="es-ES"/>
        </a:p>
      </dgm:t>
    </dgm:pt>
    <dgm:pt modelId="{4B06AAC3-DCFA-4018-9ADE-E6C4A2789304}">
      <dgm:prSet custT="1"/>
      <dgm:spPr/>
      <dgm:t>
        <a:bodyPr/>
        <a:lstStyle/>
        <a:p>
          <a:r>
            <a:rPr lang="es-ES" sz="2000" dirty="0" smtClean="0"/>
            <a:t>Aplicación de 100 a 7.000 personas </a:t>
          </a:r>
          <a:r>
            <a:rPr lang="es-ES" sz="2000" dirty="0" err="1" smtClean="0"/>
            <a:t>aprox</a:t>
          </a:r>
          <a:endParaRPr lang="es-ES" sz="2000" dirty="0"/>
        </a:p>
      </dgm:t>
    </dgm:pt>
    <dgm:pt modelId="{ECE012E6-C1D7-4F4E-A416-A6F2E4BCF816}" type="parTrans" cxnId="{C170C11A-9DEE-498A-AD5F-96C525502E21}">
      <dgm:prSet/>
      <dgm:spPr/>
      <dgm:t>
        <a:bodyPr/>
        <a:lstStyle/>
        <a:p>
          <a:endParaRPr lang="es-ES"/>
        </a:p>
      </dgm:t>
    </dgm:pt>
    <dgm:pt modelId="{60741349-C06C-4DB1-9AF3-92E51B017AF8}" type="sibTrans" cxnId="{C170C11A-9DEE-498A-AD5F-96C525502E21}">
      <dgm:prSet/>
      <dgm:spPr/>
      <dgm:t>
        <a:bodyPr/>
        <a:lstStyle/>
        <a:p>
          <a:endParaRPr lang="es-ES"/>
        </a:p>
      </dgm:t>
    </dgm:pt>
    <dgm:pt modelId="{F7114C97-1CFB-4252-BDAD-0DAE78E71043}">
      <dgm:prSet custT="1"/>
      <dgm:spPr/>
      <dgm:t>
        <a:bodyPr/>
        <a:lstStyle/>
        <a:p>
          <a:r>
            <a:rPr lang="es-ES" sz="2000" dirty="0" smtClean="0"/>
            <a:t>Lápiz y papel</a:t>
          </a:r>
        </a:p>
      </dgm:t>
    </dgm:pt>
    <dgm:pt modelId="{798A0DA2-DD8C-4F0B-A0BA-BE66083AFDB0}" type="parTrans" cxnId="{D4D4C610-F8FB-46E1-A186-8D6971405DF5}">
      <dgm:prSet/>
      <dgm:spPr/>
      <dgm:t>
        <a:bodyPr/>
        <a:lstStyle/>
        <a:p>
          <a:endParaRPr lang="es-ES"/>
        </a:p>
      </dgm:t>
    </dgm:pt>
    <dgm:pt modelId="{320CBF7A-9860-493E-A7BB-95634802177D}" type="sibTrans" cxnId="{D4D4C610-F8FB-46E1-A186-8D6971405DF5}">
      <dgm:prSet/>
      <dgm:spPr/>
      <dgm:t>
        <a:bodyPr/>
        <a:lstStyle/>
        <a:p>
          <a:endParaRPr lang="es-ES"/>
        </a:p>
      </dgm:t>
    </dgm:pt>
    <dgm:pt modelId="{F32ADCF3-6035-4004-9B93-9ED5EDE7B75C}" type="pres">
      <dgm:prSet presAssocID="{CAAE0E40-F841-43B3-AD3C-73F806793D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3300D44-2969-407A-B132-C3FF6C9DA70C}" type="pres">
      <dgm:prSet presAssocID="{477338A4-6409-472D-8D22-8A17263E22EA}" presName="parentLin" presStyleCnt="0"/>
      <dgm:spPr/>
      <dgm:t>
        <a:bodyPr/>
        <a:lstStyle/>
        <a:p>
          <a:endParaRPr lang="es-ES"/>
        </a:p>
      </dgm:t>
    </dgm:pt>
    <dgm:pt modelId="{C30C1C5A-144C-4FBE-80B1-F7D5B3D502B2}" type="pres">
      <dgm:prSet presAssocID="{477338A4-6409-472D-8D22-8A17263E22EA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0F2DED6D-19A5-4F97-8E47-4AEDE5E60B3C}" type="pres">
      <dgm:prSet presAssocID="{477338A4-6409-472D-8D22-8A17263E22EA}" presName="parentText" presStyleLbl="node1" presStyleIdx="0" presStyleCnt="3" custLinFactNeighborY="256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583F13-22E7-45EE-A536-FBF1D7D9E8BC}" type="pres">
      <dgm:prSet presAssocID="{477338A4-6409-472D-8D22-8A17263E22EA}" presName="negativeSpace" presStyleCnt="0"/>
      <dgm:spPr/>
      <dgm:t>
        <a:bodyPr/>
        <a:lstStyle/>
        <a:p>
          <a:endParaRPr lang="es-ES"/>
        </a:p>
      </dgm:t>
    </dgm:pt>
    <dgm:pt modelId="{4DE286DE-C09A-4E35-AEA6-E39A055626F6}" type="pres">
      <dgm:prSet presAssocID="{477338A4-6409-472D-8D22-8A17263E22E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F13EE7-8762-4C09-B662-7824DBF17AD3}" type="pres">
      <dgm:prSet presAssocID="{0DD9698B-F4F8-4B0A-BA63-6A6850D69F7C}" presName="spaceBetweenRectangles" presStyleCnt="0"/>
      <dgm:spPr/>
      <dgm:t>
        <a:bodyPr/>
        <a:lstStyle/>
        <a:p>
          <a:endParaRPr lang="es-ES"/>
        </a:p>
      </dgm:t>
    </dgm:pt>
    <dgm:pt modelId="{D7E4A206-C470-42F0-B18A-1E6F00183882}" type="pres">
      <dgm:prSet presAssocID="{F7114C97-1CFB-4252-BDAD-0DAE78E71043}" presName="parentLin" presStyleCnt="0"/>
      <dgm:spPr/>
    </dgm:pt>
    <dgm:pt modelId="{831DA317-EF00-43D2-9182-15029CDC2A48}" type="pres">
      <dgm:prSet presAssocID="{F7114C97-1CFB-4252-BDAD-0DAE78E71043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ACBFD6E4-B3AD-45CA-82C7-708A3709DF39}" type="pres">
      <dgm:prSet presAssocID="{F7114C97-1CFB-4252-BDAD-0DAE78E7104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5F26B8-BCCD-4A87-947F-51D7A1BEACE2}" type="pres">
      <dgm:prSet presAssocID="{F7114C97-1CFB-4252-BDAD-0DAE78E71043}" presName="negativeSpace" presStyleCnt="0"/>
      <dgm:spPr/>
    </dgm:pt>
    <dgm:pt modelId="{33181E5F-903B-405B-B76F-BEF6F058219F}" type="pres">
      <dgm:prSet presAssocID="{F7114C97-1CFB-4252-BDAD-0DAE78E71043}" presName="childText" presStyleLbl="conFgAcc1" presStyleIdx="1" presStyleCnt="3">
        <dgm:presLayoutVars>
          <dgm:bulletEnabled val="1"/>
        </dgm:presLayoutVars>
      </dgm:prSet>
      <dgm:spPr/>
    </dgm:pt>
    <dgm:pt modelId="{91F2DCB1-159F-4A1A-AB0F-12C24EA509D8}" type="pres">
      <dgm:prSet presAssocID="{320CBF7A-9860-493E-A7BB-95634802177D}" presName="spaceBetweenRectangles" presStyleCnt="0"/>
      <dgm:spPr/>
    </dgm:pt>
    <dgm:pt modelId="{460D2DBF-EF74-4C99-9E98-46F036590371}" type="pres">
      <dgm:prSet presAssocID="{4B06AAC3-DCFA-4018-9ADE-E6C4A2789304}" presName="parentLin" presStyleCnt="0"/>
      <dgm:spPr/>
      <dgm:t>
        <a:bodyPr/>
        <a:lstStyle/>
        <a:p>
          <a:endParaRPr lang="es-ES"/>
        </a:p>
      </dgm:t>
    </dgm:pt>
    <dgm:pt modelId="{901F1633-4D31-4332-8F51-1F3742AC9634}" type="pres">
      <dgm:prSet presAssocID="{4B06AAC3-DCFA-4018-9ADE-E6C4A2789304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3AB0E8BD-CB3D-445A-A81B-D773AC6A7045}" type="pres">
      <dgm:prSet presAssocID="{4B06AAC3-DCFA-4018-9ADE-E6C4A2789304}" presName="parentText" presStyleLbl="node1" presStyleIdx="2" presStyleCnt="3" custLinFactNeighborY="256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A135FF-4E68-4B98-A8CD-9C19A6753DD1}" type="pres">
      <dgm:prSet presAssocID="{4B06AAC3-DCFA-4018-9ADE-E6C4A2789304}" presName="negativeSpace" presStyleCnt="0"/>
      <dgm:spPr/>
      <dgm:t>
        <a:bodyPr/>
        <a:lstStyle/>
        <a:p>
          <a:endParaRPr lang="es-ES"/>
        </a:p>
      </dgm:t>
    </dgm:pt>
    <dgm:pt modelId="{B85F2BDB-C831-45BC-B4A7-04D1CE0C7D9E}" type="pres">
      <dgm:prSet presAssocID="{4B06AAC3-DCFA-4018-9ADE-E6C4A278930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70C11A-9DEE-498A-AD5F-96C525502E21}" srcId="{CAAE0E40-F841-43B3-AD3C-73F806793D51}" destId="{4B06AAC3-DCFA-4018-9ADE-E6C4A2789304}" srcOrd="2" destOrd="0" parTransId="{ECE012E6-C1D7-4F4E-A416-A6F2E4BCF816}" sibTransId="{60741349-C06C-4DB1-9AF3-92E51B017AF8}"/>
    <dgm:cxn modelId="{3537656F-3B64-40A2-9EC5-50CEFEE436C5}" type="presOf" srcId="{F7114C97-1CFB-4252-BDAD-0DAE78E71043}" destId="{831DA317-EF00-43D2-9182-15029CDC2A48}" srcOrd="0" destOrd="0" presId="urn:microsoft.com/office/officeart/2005/8/layout/list1"/>
    <dgm:cxn modelId="{D44E173D-6611-4CA9-9053-5183A8ED048A}" type="presOf" srcId="{477338A4-6409-472D-8D22-8A17263E22EA}" destId="{C30C1C5A-144C-4FBE-80B1-F7D5B3D502B2}" srcOrd="0" destOrd="0" presId="urn:microsoft.com/office/officeart/2005/8/layout/list1"/>
    <dgm:cxn modelId="{6C8CA552-AD61-4ED2-A228-9FA7B5BFAAA7}" type="presOf" srcId="{4B06AAC3-DCFA-4018-9ADE-E6C4A2789304}" destId="{3AB0E8BD-CB3D-445A-A81B-D773AC6A7045}" srcOrd="1" destOrd="0" presId="urn:microsoft.com/office/officeart/2005/8/layout/list1"/>
    <dgm:cxn modelId="{C0CA5FCB-2BD6-44C8-A9F2-2F8B1E573F59}" srcId="{CAAE0E40-F841-43B3-AD3C-73F806793D51}" destId="{477338A4-6409-472D-8D22-8A17263E22EA}" srcOrd="0" destOrd="0" parTransId="{6AABD29F-F69A-4AF6-9EC5-8AD8B0223A36}" sibTransId="{0DD9698B-F4F8-4B0A-BA63-6A6850D69F7C}"/>
    <dgm:cxn modelId="{D4D4C610-F8FB-46E1-A186-8D6971405DF5}" srcId="{CAAE0E40-F841-43B3-AD3C-73F806793D51}" destId="{F7114C97-1CFB-4252-BDAD-0DAE78E71043}" srcOrd="1" destOrd="0" parTransId="{798A0DA2-DD8C-4F0B-A0BA-BE66083AFDB0}" sibTransId="{320CBF7A-9860-493E-A7BB-95634802177D}"/>
    <dgm:cxn modelId="{14B0D3F5-31E0-413A-8436-02734A37B476}" type="presOf" srcId="{CAAE0E40-F841-43B3-AD3C-73F806793D51}" destId="{F32ADCF3-6035-4004-9B93-9ED5EDE7B75C}" srcOrd="0" destOrd="0" presId="urn:microsoft.com/office/officeart/2005/8/layout/list1"/>
    <dgm:cxn modelId="{6A22DB63-5FF5-4218-BD1E-2341F2861584}" type="presOf" srcId="{F7114C97-1CFB-4252-BDAD-0DAE78E71043}" destId="{ACBFD6E4-B3AD-45CA-82C7-708A3709DF39}" srcOrd="1" destOrd="0" presId="urn:microsoft.com/office/officeart/2005/8/layout/list1"/>
    <dgm:cxn modelId="{8B48E5BF-EC3A-4DDB-A67C-A07414977B21}" type="presOf" srcId="{477338A4-6409-472D-8D22-8A17263E22EA}" destId="{0F2DED6D-19A5-4F97-8E47-4AEDE5E60B3C}" srcOrd="1" destOrd="0" presId="urn:microsoft.com/office/officeart/2005/8/layout/list1"/>
    <dgm:cxn modelId="{D6A34015-BA64-4514-ABA9-228BB600CD04}" type="presOf" srcId="{4B06AAC3-DCFA-4018-9ADE-E6C4A2789304}" destId="{901F1633-4D31-4332-8F51-1F3742AC9634}" srcOrd="0" destOrd="0" presId="urn:microsoft.com/office/officeart/2005/8/layout/list1"/>
    <dgm:cxn modelId="{1D88BC12-2DAA-408D-8121-2D4BB2214F17}" type="presParOf" srcId="{F32ADCF3-6035-4004-9B93-9ED5EDE7B75C}" destId="{43300D44-2969-407A-B132-C3FF6C9DA70C}" srcOrd="0" destOrd="0" presId="urn:microsoft.com/office/officeart/2005/8/layout/list1"/>
    <dgm:cxn modelId="{02784C6B-64EF-44A0-8F50-F18996A788BE}" type="presParOf" srcId="{43300D44-2969-407A-B132-C3FF6C9DA70C}" destId="{C30C1C5A-144C-4FBE-80B1-F7D5B3D502B2}" srcOrd="0" destOrd="0" presId="urn:microsoft.com/office/officeart/2005/8/layout/list1"/>
    <dgm:cxn modelId="{6C434A1E-53A8-4871-B0E1-A17768ED884E}" type="presParOf" srcId="{43300D44-2969-407A-B132-C3FF6C9DA70C}" destId="{0F2DED6D-19A5-4F97-8E47-4AEDE5E60B3C}" srcOrd="1" destOrd="0" presId="urn:microsoft.com/office/officeart/2005/8/layout/list1"/>
    <dgm:cxn modelId="{D1669B77-FE89-4520-B145-AB1EA0D4CCE7}" type="presParOf" srcId="{F32ADCF3-6035-4004-9B93-9ED5EDE7B75C}" destId="{04583F13-22E7-45EE-A536-FBF1D7D9E8BC}" srcOrd="1" destOrd="0" presId="urn:microsoft.com/office/officeart/2005/8/layout/list1"/>
    <dgm:cxn modelId="{FC6F86FD-0869-41ED-A22B-B38DEBFBC6D7}" type="presParOf" srcId="{F32ADCF3-6035-4004-9B93-9ED5EDE7B75C}" destId="{4DE286DE-C09A-4E35-AEA6-E39A055626F6}" srcOrd="2" destOrd="0" presId="urn:microsoft.com/office/officeart/2005/8/layout/list1"/>
    <dgm:cxn modelId="{94A4D046-C2E4-48D7-85E5-3040EFA1A8BA}" type="presParOf" srcId="{F32ADCF3-6035-4004-9B93-9ED5EDE7B75C}" destId="{03F13EE7-8762-4C09-B662-7824DBF17AD3}" srcOrd="3" destOrd="0" presId="urn:microsoft.com/office/officeart/2005/8/layout/list1"/>
    <dgm:cxn modelId="{EF978739-3054-477C-8CE0-83502C8E4176}" type="presParOf" srcId="{F32ADCF3-6035-4004-9B93-9ED5EDE7B75C}" destId="{D7E4A206-C470-42F0-B18A-1E6F00183882}" srcOrd="4" destOrd="0" presId="urn:microsoft.com/office/officeart/2005/8/layout/list1"/>
    <dgm:cxn modelId="{FC0AC743-31F8-4ED2-8A0F-E0C4C28B0120}" type="presParOf" srcId="{D7E4A206-C470-42F0-B18A-1E6F00183882}" destId="{831DA317-EF00-43D2-9182-15029CDC2A48}" srcOrd="0" destOrd="0" presId="urn:microsoft.com/office/officeart/2005/8/layout/list1"/>
    <dgm:cxn modelId="{A9517AF2-207D-4604-A35E-8DC22F1519F8}" type="presParOf" srcId="{D7E4A206-C470-42F0-B18A-1E6F00183882}" destId="{ACBFD6E4-B3AD-45CA-82C7-708A3709DF39}" srcOrd="1" destOrd="0" presId="urn:microsoft.com/office/officeart/2005/8/layout/list1"/>
    <dgm:cxn modelId="{1821B00C-8F43-4721-96FC-BACEFBFE39B5}" type="presParOf" srcId="{F32ADCF3-6035-4004-9B93-9ED5EDE7B75C}" destId="{E35F26B8-BCCD-4A87-947F-51D7A1BEACE2}" srcOrd="5" destOrd="0" presId="urn:microsoft.com/office/officeart/2005/8/layout/list1"/>
    <dgm:cxn modelId="{BE962C6F-D1B9-4E31-AFFB-2134A0C71D44}" type="presParOf" srcId="{F32ADCF3-6035-4004-9B93-9ED5EDE7B75C}" destId="{33181E5F-903B-405B-B76F-BEF6F058219F}" srcOrd="6" destOrd="0" presId="urn:microsoft.com/office/officeart/2005/8/layout/list1"/>
    <dgm:cxn modelId="{D78B6F94-CDC1-4D3E-8BF4-E1B238F31173}" type="presParOf" srcId="{F32ADCF3-6035-4004-9B93-9ED5EDE7B75C}" destId="{91F2DCB1-159F-4A1A-AB0F-12C24EA509D8}" srcOrd="7" destOrd="0" presId="urn:microsoft.com/office/officeart/2005/8/layout/list1"/>
    <dgm:cxn modelId="{C4CFC87D-3B8F-4573-876F-2CD6D4B7C90A}" type="presParOf" srcId="{F32ADCF3-6035-4004-9B93-9ED5EDE7B75C}" destId="{460D2DBF-EF74-4C99-9E98-46F036590371}" srcOrd="8" destOrd="0" presId="urn:microsoft.com/office/officeart/2005/8/layout/list1"/>
    <dgm:cxn modelId="{8ED22E5C-ECED-47CD-8A03-472359304E15}" type="presParOf" srcId="{460D2DBF-EF74-4C99-9E98-46F036590371}" destId="{901F1633-4D31-4332-8F51-1F3742AC9634}" srcOrd="0" destOrd="0" presId="urn:microsoft.com/office/officeart/2005/8/layout/list1"/>
    <dgm:cxn modelId="{0CAF09A5-6DE7-446F-B29D-A4A2132D3784}" type="presParOf" srcId="{460D2DBF-EF74-4C99-9E98-46F036590371}" destId="{3AB0E8BD-CB3D-445A-A81B-D773AC6A7045}" srcOrd="1" destOrd="0" presId="urn:microsoft.com/office/officeart/2005/8/layout/list1"/>
    <dgm:cxn modelId="{87F736C0-58E1-4022-8B75-B2C68AA95B83}" type="presParOf" srcId="{F32ADCF3-6035-4004-9B93-9ED5EDE7B75C}" destId="{2BA135FF-4E68-4B98-A8CD-9C19A6753DD1}" srcOrd="9" destOrd="0" presId="urn:microsoft.com/office/officeart/2005/8/layout/list1"/>
    <dgm:cxn modelId="{B14D9436-932F-43CA-9E30-6048394C493C}" type="presParOf" srcId="{F32ADCF3-6035-4004-9B93-9ED5EDE7B75C}" destId="{B85F2BDB-C831-45BC-B4A7-04D1CE0C7D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DA7FB7-A6CD-4CA8-86E8-AC72B90F97B6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A83BA1A-DEB8-4B33-B55B-A23ED2FAA2B3}">
      <dgm:prSet/>
      <dgm:spPr/>
      <dgm:t>
        <a:bodyPr/>
        <a:lstStyle/>
        <a:p>
          <a:pPr rtl="0"/>
          <a:r>
            <a:rPr lang="es-ES" dirty="0" smtClean="0"/>
            <a:t>Limitación control ortográfico automático</a:t>
          </a:r>
          <a:endParaRPr lang="es-MX" dirty="0"/>
        </a:p>
      </dgm:t>
    </dgm:pt>
    <dgm:pt modelId="{E8FDEE63-BF9B-4BB9-907C-98AE943BCC45}" type="parTrans" cxnId="{6CCEBCD9-4653-492E-A092-90E4B905E4B8}">
      <dgm:prSet/>
      <dgm:spPr/>
      <dgm:t>
        <a:bodyPr/>
        <a:lstStyle/>
        <a:p>
          <a:endParaRPr lang="es-ES"/>
        </a:p>
      </dgm:t>
    </dgm:pt>
    <dgm:pt modelId="{9623E00B-9FAD-4297-A327-92116457F4D9}" type="sibTrans" cxnId="{6CCEBCD9-4653-492E-A092-90E4B905E4B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s-ES"/>
        </a:p>
      </dgm:t>
    </dgm:pt>
    <dgm:pt modelId="{F88DB265-423E-419B-8029-124022B72513}">
      <dgm:prSet/>
      <dgm:spPr/>
      <dgm:t>
        <a:bodyPr/>
        <a:lstStyle/>
        <a:p>
          <a:pPr rtl="0"/>
          <a:r>
            <a:rPr lang="es-ES" dirty="0" smtClean="0"/>
            <a:t>En </a:t>
          </a:r>
          <a:r>
            <a:rPr lang="es-ES" dirty="0" smtClean="0"/>
            <a:t>computador, </a:t>
          </a:r>
          <a:r>
            <a:rPr lang="es-ES" dirty="0" err="1" smtClean="0"/>
            <a:t>on</a:t>
          </a:r>
          <a:r>
            <a:rPr lang="es-ES" dirty="0" smtClean="0"/>
            <a:t> line </a:t>
          </a:r>
          <a:r>
            <a:rPr lang="es-ES" dirty="0" smtClean="0"/>
            <a:t>y a distancia</a:t>
          </a:r>
          <a:endParaRPr lang="es-MX" dirty="0"/>
        </a:p>
      </dgm:t>
    </dgm:pt>
    <dgm:pt modelId="{C91B7B83-12F2-4E30-AC14-9482A6515B10}" type="parTrans" cxnId="{7420E3D9-7FE1-453E-A19C-74C6940B1AE3}">
      <dgm:prSet/>
      <dgm:spPr/>
      <dgm:t>
        <a:bodyPr/>
        <a:lstStyle/>
        <a:p>
          <a:endParaRPr lang="es-ES"/>
        </a:p>
      </dgm:t>
    </dgm:pt>
    <dgm:pt modelId="{2CB2F8F1-6083-4EFA-A11E-6C7137DFDE1C}" type="sibTrans" cxnId="{7420E3D9-7FE1-453E-A19C-74C6940B1AE3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s-ES"/>
        </a:p>
      </dgm:t>
    </dgm:pt>
    <dgm:pt modelId="{85C86A24-ACD1-4D64-B72C-7DE947345F48}">
      <dgm:prSet/>
      <dgm:spPr/>
      <dgm:t>
        <a:bodyPr/>
        <a:lstStyle/>
        <a:p>
          <a:pPr rtl="0"/>
          <a:r>
            <a:rPr lang="es-ES" dirty="0" smtClean="0"/>
            <a:t>Reconocimiento </a:t>
          </a:r>
          <a:r>
            <a:rPr lang="es-ES" dirty="0" smtClean="0"/>
            <a:t>biométrico </a:t>
          </a:r>
          <a:r>
            <a:rPr lang="es-ES" dirty="0" smtClean="0"/>
            <a:t>y </a:t>
          </a:r>
          <a:r>
            <a:rPr lang="es-ES" dirty="0" smtClean="0"/>
            <a:t>monitoreo durante </a:t>
          </a:r>
          <a:r>
            <a:rPr lang="es-ES" dirty="0" smtClean="0"/>
            <a:t>la aplicación</a:t>
          </a:r>
          <a:endParaRPr lang="es-MX" dirty="0"/>
        </a:p>
      </dgm:t>
    </dgm:pt>
    <dgm:pt modelId="{C9606837-65D8-438C-91A7-F042517829E4}" type="sibTrans" cxnId="{8940A275-B7DC-4DBC-AAD3-A4CB979ECE7B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ES"/>
        </a:p>
      </dgm:t>
    </dgm:pt>
    <dgm:pt modelId="{3EE570B5-D9A8-4837-8A43-47CE41A25B9D}" type="parTrans" cxnId="{8940A275-B7DC-4DBC-AAD3-A4CB979ECE7B}">
      <dgm:prSet/>
      <dgm:spPr/>
      <dgm:t>
        <a:bodyPr/>
        <a:lstStyle/>
        <a:p>
          <a:endParaRPr lang="es-ES"/>
        </a:p>
      </dgm:t>
    </dgm:pt>
    <dgm:pt modelId="{1931D502-ACAB-4BD7-8166-FF20796690EC}" type="pres">
      <dgm:prSet presAssocID="{B9DA7FB7-A6CD-4CA8-86E8-AC72B90F97B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S"/>
        </a:p>
      </dgm:t>
    </dgm:pt>
    <dgm:pt modelId="{0BB3CC62-1E05-4D58-BFD1-ED698987D463}" type="pres">
      <dgm:prSet presAssocID="{F88DB265-423E-419B-8029-124022B72513}" presName="text1" presStyleCnt="0"/>
      <dgm:spPr/>
    </dgm:pt>
    <dgm:pt modelId="{601A9EAB-CE51-42D6-A705-5B975A35A4F5}" type="pres">
      <dgm:prSet presAssocID="{F88DB265-423E-419B-8029-124022B72513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E7E976-A73E-4C2E-B72B-C515B7ACA3F4}" type="pres">
      <dgm:prSet presAssocID="{F88DB265-423E-419B-8029-124022B72513}" presName="textaccent1" presStyleCnt="0"/>
      <dgm:spPr/>
    </dgm:pt>
    <dgm:pt modelId="{43F98B20-1E30-4C75-B6BD-9EB5A482DFBC}" type="pres">
      <dgm:prSet presAssocID="{F88DB265-423E-419B-8029-124022B72513}" presName="accentRepeatNode" presStyleLbl="solidAlignAcc1" presStyleIdx="0" presStyleCnt="6"/>
      <dgm:spPr/>
    </dgm:pt>
    <dgm:pt modelId="{EF08F870-B409-4972-89F7-44D7EE8E3B6C}" type="pres">
      <dgm:prSet presAssocID="{2CB2F8F1-6083-4EFA-A11E-6C7137DFDE1C}" presName="image1" presStyleCnt="0"/>
      <dgm:spPr/>
    </dgm:pt>
    <dgm:pt modelId="{2337C750-0680-42B0-B6DA-57C835273001}" type="pres">
      <dgm:prSet presAssocID="{2CB2F8F1-6083-4EFA-A11E-6C7137DFDE1C}" presName="imageRepeatNode" presStyleLbl="alignAcc1" presStyleIdx="0" presStyleCnt="3"/>
      <dgm:spPr/>
      <dgm:t>
        <a:bodyPr/>
        <a:lstStyle/>
        <a:p>
          <a:endParaRPr lang="es-ES"/>
        </a:p>
      </dgm:t>
    </dgm:pt>
    <dgm:pt modelId="{02BFEC59-150F-4139-80B4-D2BC5C60C2B9}" type="pres">
      <dgm:prSet presAssocID="{2CB2F8F1-6083-4EFA-A11E-6C7137DFDE1C}" presName="imageaccent1" presStyleCnt="0"/>
      <dgm:spPr/>
    </dgm:pt>
    <dgm:pt modelId="{F4A83F8D-C10A-47EA-921C-7D583961246E}" type="pres">
      <dgm:prSet presAssocID="{2CB2F8F1-6083-4EFA-A11E-6C7137DFDE1C}" presName="accentRepeatNode" presStyleLbl="solidAlignAcc1" presStyleIdx="1" presStyleCnt="6"/>
      <dgm:spPr/>
    </dgm:pt>
    <dgm:pt modelId="{C52E550A-3155-4A7E-B631-3916ACA79F49}" type="pres">
      <dgm:prSet presAssocID="{85C86A24-ACD1-4D64-B72C-7DE947345F48}" presName="text2" presStyleCnt="0"/>
      <dgm:spPr/>
    </dgm:pt>
    <dgm:pt modelId="{BD59788D-E0E3-47F9-94BC-520F0DEF5E26}" type="pres">
      <dgm:prSet presAssocID="{85C86A24-ACD1-4D64-B72C-7DE947345F48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C244ED-00A2-4F52-B0FF-01455F40D4A7}" type="pres">
      <dgm:prSet presAssocID="{85C86A24-ACD1-4D64-B72C-7DE947345F48}" presName="textaccent2" presStyleCnt="0"/>
      <dgm:spPr/>
    </dgm:pt>
    <dgm:pt modelId="{E1E3C359-954A-4881-BC46-049894669D40}" type="pres">
      <dgm:prSet presAssocID="{85C86A24-ACD1-4D64-B72C-7DE947345F48}" presName="accentRepeatNode" presStyleLbl="solidAlignAcc1" presStyleIdx="2" presStyleCnt="6"/>
      <dgm:spPr/>
    </dgm:pt>
    <dgm:pt modelId="{EAF9B1C1-FEFF-4ECD-A1B2-2F3F9A231DFB}" type="pres">
      <dgm:prSet presAssocID="{C9606837-65D8-438C-91A7-F042517829E4}" presName="image2" presStyleCnt="0"/>
      <dgm:spPr/>
    </dgm:pt>
    <dgm:pt modelId="{E693D1D2-4652-4387-B241-A74FCDDD6E23}" type="pres">
      <dgm:prSet presAssocID="{C9606837-65D8-438C-91A7-F042517829E4}" presName="imageRepeatNode" presStyleLbl="alignAcc1" presStyleIdx="1" presStyleCnt="3"/>
      <dgm:spPr/>
      <dgm:t>
        <a:bodyPr/>
        <a:lstStyle/>
        <a:p>
          <a:endParaRPr lang="es-ES"/>
        </a:p>
      </dgm:t>
    </dgm:pt>
    <dgm:pt modelId="{91ACF291-2C29-45EB-B533-6BF84462E2EB}" type="pres">
      <dgm:prSet presAssocID="{C9606837-65D8-438C-91A7-F042517829E4}" presName="imageaccent2" presStyleCnt="0"/>
      <dgm:spPr/>
    </dgm:pt>
    <dgm:pt modelId="{CC138993-FD67-4AB0-BAA1-6AF65BB251D6}" type="pres">
      <dgm:prSet presAssocID="{C9606837-65D8-438C-91A7-F042517829E4}" presName="accentRepeatNode" presStyleLbl="solidAlignAcc1" presStyleIdx="3" presStyleCnt="6"/>
      <dgm:spPr/>
    </dgm:pt>
    <dgm:pt modelId="{E06CF45C-114B-4C5D-8988-B30B5E2392B0}" type="pres">
      <dgm:prSet presAssocID="{6A83BA1A-DEB8-4B33-B55B-A23ED2FAA2B3}" presName="text3" presStyleCnt="0"/>
      <dgm:spPr/>
    </dgm:pt>
    <dgm:pt modelId="{6599BA7C-1DEF-4B78-A9E1-63D1C14873FE}" type="pres">
      <dgm:prSet presAssocID="{6A83BA1A-DEB8-4B33-B55B-A23ED2FAA2B3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826023-7C96-4504-85E1-E95692A7E803}" type="pres">
      <dgm:prSet presAssocID="{6A83BA1A-DEB8-4B33-B55B-A23ED2FAA2B3}" presName="textaccent3" presStyleCnt="0"/>
      <dgm:spPr/>
    </dgm:pt>
    <dgm:pt modelId="{34CC8A30-4B41-4D78-8927-6BE99AB870DD}" type="pres">
      <dgm:prSet presAssocID="{6A83BA1A-DEB8-4B33-B55B-A23ED2FAA2B3}" presName="accentRepeatNode" presStyleLbl="solidAlignAcc1" presStyleIdx="4" presStyleCnt="6"/>
      <dgm:spPr/>
    </dgm:pt>
    <dgm:pt modelId="{CA54D762-A0D2-4B92-89FE-B9578557BF33}" type="pres">
      <dgm:prSet presAssocID="{9623E00B-9FAD-4297-A327-92116457F4D9}" presName="image3" presStyleCnt="0"/>
      <dgm:spPr/>
    </dgm:pt>
    <dgm:pt modelId="{874BCCDA-A2A1-4E5A-AD33-03978200BEBE}" type="pres">
      <dgm:prSet presAssocID="{9623E00B-9FAD-4297-A327-92116457F4D9}" presName="imageRepeatNode" presStyleLbl="alignAcc1" presStyleIdx="2" presStyleCnt="3"/>
      <dgm:spPr/>
      <dgm:t>
        <a:bodyPr/>
        <a:lstStyle/>
        <a:p>
          <a:endParaRPr lang="es-ES"/>
        </a:p>
      </dgm:t>
    </dgm:pt>
    <dgm:pt modelId="{F6101B6E-1105-4766-9C09-DC1389FAB54D}" type="pres">
      <dgm:prSet presAssocID="{9623E00B-9FAD-4297-A327-92116457F4D9}" presName="imageaccent3" presStyleCnt="0"/>
      <dgm:spPr/>
    </dgm:pt>
    <dgm:pt modelId="{053FE650-D8F5-496F-A388-14B52F17BA5F}" type="pres">
      <dgm:prSet presAssocID="{9623E00B-9FAD-4297-A327-92116457F4D9}" presName="accentRepeatNode" presStyleLbl="solidAlignAcc1" presStyleIdx="5" presStyleCnt="6"/>
      <dgm:spPr/>
    </dgm:pt>
  </dgm:ptLst>
  <dgm:cxnLst>
    <dgm:cxn modelId="{8940A275-B7DC-4DBC-AAD3-A4CB979ECE7B}" srcId="{B9DA7FB7-A6CD-4CA8-86E8-AC72B90F97B6}" destId="{85C86A24-ACD1-4D64-B72C-7DE947345F48}" srcOrd="1" destOrd="0" parTransId="{3EE570B5-D9A8-4837-8A43-47CE41A25B9D}" sibTransId="{C9606837-65D8-438C-91A7-F042517829E4}"/>
    <dgm:cxn modelId="{66046ED2-428A-41CB-A5BF-E9AC8EA3C723}" type="presOf" srcId="{2CB2F8F1-6083-4EFA-A11E-6C7137DFDE1C}" destId="{2337C750-0680-42B0-B6DA-57C835273001}" srcOrd="0" destOrd="0" presId="urn:microsoft.com/office/officeart/2008/layout/HexagonCluster"/>
    <dgm:cxn modelId="{C96F234D-2B8E-4EB7-8B11-63D3664574D2}" type="presOf" srcId="{C9606837-65D8-438C-91A7-F042517829E4}" destId="{E693D1D2-4652-4387-B241-A74FCDDD6E23}" srcOrd="0" destOrd="0" presId="urn:microsoft.com/office/officeart/2008/layout/HexagonCluster"/>
    <dgm:cxn modelId="{6CCEBCD9-4653-492E-A092-90E4B905E4B8}" srcId="{B9DA7FB7-A6CD-4CA8-86E8-AC72B90F97B6}" destId="{6A83BA1A-DEB8-4B33-B55B-A23ED2FAA2B3}" srcOrd="2" destOrd="0" parTransId="{E8FDEE63-BF9B-4BB9-907C-98AE943BCC45}" sibTransId="{9623E00B-9FAD-4297-A327-92116457F4D9}"/>
    <dgm:cxn modelId="{EDC9933D-E63F-4064-940C-520316E9333F}" type="presOf" srcId="{B9DA7FB7-A6CD-4CA8-86E8-AC72B90F97B6}" destId="{1931D502-ACAB-4BD7-8166-FF20796690EC}" srcOrd="0" destOrd="0" presId="urn:microsoft.com/office/officeart/2008/layout/HexagonCluster"/>
    <dgm:cxn modelId="{80C55D9D-51D4-4D9D-82D8-1840C48DDDD7}" type="presOf" srcId="{6A83BA1A-DEB8-4B33-B55B-A23ED2FAA2B3}" destId="{6599BA7C-1DEF-4B78-A9E1-63D1C14873FE}" srcOrd="0" destOrd="0" presId="urn:microsoft.com/office/officeart/2008/layout/HexagonCluster"/>
    <dgm:cxn modelId="{D5AD44F2-15F8-4ACF-8A43-9D57ACC8F188}" type="presOf" srcId="{85C86A24-ACD1-4D64-B72C-7DE947345F48}" destId="{BD59788D-E0E3-47F9-94BC-520F0DEF5E26}" srcOrd="0" destOrd="0" presId="urn:microsoft.com/office/officeart/2008/layout/HexagonCluster"/>
    <dgm:cxn modelId="{BE5A5077-9924-4CD2-8060-22CDCA9A36F5}" type="presOf" srcId="{F88DB265-423E-419B-8029-124022B72513}" destId="{601A9EAB-CE51-42D6-A705-5B975A35A4F5}" srcOrd="0" destOrd="0" presId="urn:microsoft.com/office/officeart/2008/layout/HexagonCluster"/>
    <dgm:cxn modelId="{7420E3D9-7FE1-453E-A19C-74C6940B1AE3}" srcId="{B9DA7FB7-A6CD-4CA8-86E8-AC72B90F97B6}" destId="{F88DB265-423E-419B-8029-124022B72513}" srcOrd="0" destOrd="0" parTransId="{C91B7B83-12F2-4E30-AC14-9482A6515B10}" sibTransId="{2CB2F8F1-6083-4EFA-A11E-6C7137DFDE1C}"/>
    <dgm:cxn modelId="{AD048071-396F-45B7-A665-5FB641ABDF48}" type="presOf" srcId="{9623E00B-9FAD-4297-A327-92116457F4D9}" destId="{874BCCDA-A2A1-4E5A-AD33-03978200BEBE}" srcOrd="0" destOrd="0" presId="urn:microsoft.com/office/officeart/2008/layout/HexagonCluster"/>
    <dgm:cxn modelId="{B99BF1C8-58E9-49DA-8989-95971E6EA233}" type="presParOf" srcId="{1931D502-ACAB-4BD7-8166-FF20796690EC}" destId="{0BB3CC62-1E05-4D58-BFD1-ED698987D463}" srcOrd="0" destOrd="0" presId="urn:microsoft.com/office/officeart/2008/layout/HexagonCluster"/>
    <dgm:cxn modelId="{69FAB5C7-72F2-4B93-81BB-3AACC9752EEA}" type="presParOf" srcId="{0BB3CC62-1E05-4D58-BFD1-ED698987D463}" destId="{601A9EAB-CE51-42D6-A705-5B975A35A4F5}" srcOrd="0" destOrd="0" presId="urn:microsoft.com/office/officeart/2008/layout/HexagonCluster"/>
    <dgm:cxn modelId="{F0022BEC-6D6B-4321-B2F9-C7CDFD2C2730}" type="presParOf" srcId="{1931D502-ACAB-4BD7-8166-FF20796690EC}" destId="{38E7E976-A73E-4C2E-B72B-C515B7ACA3F4}" srcOrd="1" destOrd="0" presId="urn:microsoft.com/office/officeart/2008/layout/HexagonCluster"/>
    <dgm:cxn modelId="{3B4117B3-B968-480F-A459-47024D0670B7}" type="presParOf" srcId="{38E7E976-A73E-4C2E-B72B-C515B7ACA3F4}" destId="{43F98B20-1E30-4C75-B6BD-9EB5A482DFBC}" srcOrd="0" destOrd="0" presId="urn:microsoft.com/office/officeart/2008/layout/HexagonCluster"/>
    <dgm:cxn modelId="{2D982BF1-84A1-4DD3-ADF3-717736FC302F}" type="presParOf" srcId="{1931D502-ACAB-4BD7-8166-FF20796690EC}" destId="{EF08F870-B409-4972-89F7-44D7EE8E3B6C}" srcOrd="2" destOrd="0" presId="urn:microsoft.com/office/officeart/2008/layout/HexagonCluster"/>
    <dgm:cxn modelId="{0EBA8DD1-699B-48E3-9DEB-E48B9B93DB87}" type="presParOf" srcId="{EF08F870-B409-4972-89F7-44D7EE8E3B6C}" destId="{2337C750-0680-42B0-B6DA-57C835273001}" srcOrd="0" destOrd="0" presId="urn:microsoft.com/office/officeart/2008/layout/HexagonCluster"/>
    <dgm:cxn modelId="{84C4081E-DBA1-4E12-8A67-2D607B628856}" type="presParOf" srcId="{1931D502-ACAB-4BD7-8166-FF20796690EC}" destId="{02BFEC59-150F-4139-80B4-D2BC5C60C2B9}" srcOrd="3" destOrd="0" presId="urn:microsoft.com/office/officeart/2008/layout/HexagonCluster"/>
    <dgm:cxn modelId="{9A1AA91D-0B21-4819-AB57-256C99AF3F2B}" type="presParOf" srcId="{02BFEC59-150F-4139-80B4-D2BC5C60C2B9}" destId="{F4A83F8D-C10A-47EA-921C-7D583961246E}" srcOrd="0" destOrd="0" presId="urn:microsoft.com/office/officeart/2008/layout/HexagonCluster"/>
    <dgm:cxn modelId="{2268EDDF-2A38-4708-A8B7-3728F58437E9}" type="presParOf" srcId="{1931D502-ACAB-4BD7-8166-FF20796690EC}" destId="{C52E550A-3155-4A7E-B631-3916ACA79F49}" srcOrd="4" destOrd="0" presId="urn:microsoft.com/office/officeart/2008/layout/HexagonCluster"/>
    <dgm:cxn modelId="{F9010900-2A76-4B0C-8382-FA5634FD994F}" type="presParOf" srcId="{C52E550A-3155-4A7E-B631-3916ACA79F49}" destId="{BD59788D-E0E3-47F9-94BC-520F0DEF5E26}" srcOrd="0" destOrd="0" presId="urn:microsoft.com/office/officeart/2008/layout/HexagonCluster"/>
    <dgm:cxn modelId="{17BD4995-8CA8-4C1A-AD09-911B078715D2}" type="presParOf" srcId="{1931D502-ACAB-4BD7-8166-FF20796690EC}" destId="{F4C244ED-00A2-4F52-B0FF-01455F40D4A7}" srcOrd="5" destOrd="0" presId="urn:microsoft.com/office/officeart/2008/layout/HexagonCluster"/>
    <dgm:cxn modelId="{3CE982CB-562B-4F73-ADBC-B6D10A2AA7EE}" type="presParOf" srcId="{F4C244ED-00A2-4F52-B0FF-01455F40D4A7}" destId="{E1E3C359-954A-4881-BC46-049894669D40}" srcOrd="0" destOrd="0" presId="urn:microsoft.com/office/officeart/2008/layout/HexagonCluster"/>
    <dgm:cxn modelId="{AB63579F-4B37-4C73-B377-3EC622190C26}" type="presParOf" srcId="{1931D502-ACAB-4BD7-8166-FF20796690EC}" destId="{EAF9B1C1-FEFF-4ECD-A1B2-2F3F9A231DFB}" srcOrd="6" destOrd="0" presId="urn:microsoft.com/office/officeart/2008/layout/HexagonCluster"/>
    <dgm:cxn modelId="{5F04C7B6-A876-42DF-8BC9-049D0802067E}" type="presParOf" srcId="{EAF9B1C1-FEFF-4ECD-A1B2-2F3F9A231DFB}" destId="{E693D1D2-4652-4387-B241-A74FCDDD6E23}" srcOrd="0" destOrd="0" presId="urn:microsoft.com/office/officeart/2008/layout/HexagonCluster"/>
    <dgm:cxn modelId="{D494C341-0B73-41B3-A181-372A8544EA15}" type="presParOf" srcId="{1931D502-ACAB-4BD7-8166-FF20796690EC}" destId="{91ACF291-2C29-45EB-B533-6BF84462E2EB}" srcOrd="7" destOrd="0" presId="urn:microsoft.com/office/officeart/2008/layout/HexagonCluster"/>
    <dgm:cxn modelId="{99355407-BCBB-4A29-901E-C225CB0C9442}" type="presParOf" srcId="{91ACF291-2C29-45EB-B533-6BF84462E2EB}" destId="{CC138993-FD67-4AB0-BAA1-6AF65BB251D6}" srcOrd="0" destOrd="0" presId="urn:microsoft.com/office/officeart/2008/layout/HexagonCluster"/>
    <dgm:cxn modelId="{48AB629C-4566-45F2-8701-896EDE7B35B3}" type="presParOf" srcId="{1931D502-ACAB-4BD7-8166-FF20796690EC}" destId="{E06CF45C-114B-4C5D-8988-B30B5E2392B0}" srcOrd="8" destOrd="0" presId="urn:microsoft.com/office/officeart/2008/layout/HexagonCluster"/>
    <dgm:cxn modelId="{F44FD0CC-6286-4008-B127-CD2810A508F6}" type="presParOf" srcId="{E06CF45C-114B-4C5D-8988-B30B5E2392B0}" destId="{6599BA7C-1DEF-4B78-A9E1-63D1C14873FE}" srcOrd="0" destOrd="0" presId="urn:microsoft.com/office/officeart/2008/layout/HexagonCluster"/>
    <dgm:cxn modelId="{96FD505A-BFEE-47F4-823D-E66A9DF416AA}" type="presParOf" srcId="{1931D502-ACAB-4BD7-8166-FF20796690EC}" destId="{09826023-7C96-4504-85E1-E95692A7E803}" srcOrd="9" destOrd="0" presId="urn:microsoft.com/office/officeart/2008/layout/HexagonCluster"/>
    <dgm:cxn modelId="{4D862EC8-C2FD-4FF4-870A-AD3BE40C666A}" type="presParOf" srcId="{09826023-7C96-4504-85E1-E95692A7E803}" destId="{34CC8A30-4B41-4D78-8927-6BE99AB870DD}" srcOrd="0" destOrd="0" presId="urn:microsoft.com/office/officeart/2008/layout/HexagonCluster"/>
    <dgm:cxn modelId="{8CE19AB7-3816-4C2F-9BAE-FC48145319CA}" type="presParOf" srcId="{1931D502-ACAB-4BD7-8166-FF20796690EC}" destId="{CA54D762-A0D2-4B92-89FE-B9578557BF33}" srcOrd="10" destOrd="0" presId="urn:microsoft.com/office/officeart/2008/layout/HexagonCluster"/>
    <dgm:cxn modelId="{6BE2C9AB-637E-4158-BCCC-299AA5A6EAC3}" type="presParOf" srcId="{CA54D762-A0D2-4B92-89FE-B9578557BF33}" destId="{874BCCDA-A2A1-4E5A-AD33-03978200BEBE}" srcOrd="0" destOrd="0" presId="urn:microsoft.com/office/officeart/2008/layout/HexagonCluster"/>
    <dgm:cxn modelId="{FEDD2150-158F-449B-937E-5D3BCF22681D}" type="presParOf" srcId="{1931D502-ACAB-4BD7-8166-FF20796690EC}" destId="{F6101B6E-1105-4766-9C09-DC1389FAB54D}" srcOrd="11" destOrd="0" presId="urn:microsoft.com/office/officeart/2008/layout/HexagonCluster"/>
    <dgm:cxn modelId="{C1FAAFE1-7C6C-489E-83C9-3B57353D9014}" type="presParOf" srcId="{F6101B6E-1105-4766-9C09-DC1389FAB54D}" destId="{053FE650-D8F5-496F-A388-14B52F17BA5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1E2BBD-FDA3-4E6E-904C-14FC127E6D34}" type="doc">
      <dgm:prSet loTypeId="urn:microsoft.com/office/officeart/2005/8/layout/target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F6BA44D-3D4A-4207-9794-70AAB5B8F7B4}">
      <dgm:prSet custT="1"/>
      <dgm:spPr/>
      <dgm:t>
        <a:bodyPr/>
        <a:lstStyle/>
        <a:p>
          <a:pPr rtl="0"/>
          <a:r>
            <a: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CANVAS</a:t>
          </a:r>
          <a:endParaRPr lang="es-MX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6D127E-CAD6-4F53-9FC4-017F8279990F}" type="parTrans" cxnId="{47B8F5E1-B008-4751-9563-2165FE67AC3D}">
      <dgm:prSet/>
      <dgm:spPr/>
      <dgm:t>
        <a:bodyPr/>
        <a:lstStyle/>
        <a:p>
          <a:endParaRPr lang="es-ES"/>
        </a:p>
      </dgm:t>
    </dgm:pt>
    <dgm:pt modelId="{36CDA13C-7C4A-4291-80B1-D2968AF408D9}" type="sibTrans" cxnId="{47B8F5E1-B008-4751-9563-2165FE67AC3D}">
      <dgm:prSet/>
      <dgm:spPr/>
      <dgm:t>
        <a:bodyPr/>
        <a:lstStyle/>
        <a:p>
          <a:endParaRPr lang="es-ES"/>
        </a:p>
      </dgm:t>
    </dgm:pt>
    <dgm:pt modelId="{6165631E-40F4-41FD-A17D-8FAEA95AE696}">
      <dgm:prSet custT="1"/>
      <dgm:spPr/>
      <dgm:t>
        <a:bodyPr/>
        <a:lstStyle/>
        <a:p>
          <a:pPr rtl="0"/>
          <a:r>
            <a:rPr lang="es-E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Proctorio</a:t>
          </a:r>
          <a:endParaRPr lang="es-MX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829457-B115-4970-9416-A1A0999E2CB2}" type="parTrans" cxnId="{38BBC1CF-E506-4A66-A12E-1126D79A4578}">
      <dgm:prSet/>
      <dgm:spPr/>
      <dgm:t>
        <a:bodyPr/>
        <a:lstStyle/>
        <a:p>
          <a:endParaRPr lang="es-ES"/>
        </a:p>
      </dgm:t>
    </dgm:pt>
    <dgm:pt modelId="{C97A0016-5206-42C6-87EA-360BC49D2D8C}" type="sibTrans" cxnId="{38BBC1CF-E506-4A66-A12E-1126D79A4578}">
      <dgm:prSet/>
      <dgm:spPr/>
      <dgm:t>
        <a:bodyPr/>
        <a:lstStyle/>
        <a:p>
          <a:endParaRPr lang="es-ES"/>
        </a:p>
      </dgm:t>
    </dgm:pt>
    <dgm:pt modelId="{259E0879-FAF5-48A6-9058-6C2DC9175341}">
      <dgm:prSet custT="1"/>
      <dgm:spPr/>
      <dgm:t>
        <a:bodyPr/>
        <a:lstStyle/>
        <a:p>
          <a:pPr algn="l" rtl="0"/>
          <a:r>
            <a:rPr lang="es-C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Verificación de identidad</a:t>
          </a:r>
          <a:r>
            <a:rPr lang="es-CL" sz="1200" dirty="0" smtClean="0"/>
            <a:t>: el sistema captura una imagen de algún documento de identificación y de la persona.</a:t>
          </a:r>
          <a:endParaRPr lang="es-MX" sz="1200" dirty="0"/>
        </a:p>
      </dgm:t>
    </dgm:pt>
    <dgm:pt modelId="{01FB331B-36A0-4879-87E2-0DCB77C4D887}" type="parTrans" cxnId="{D47CC540-CF39-427F-B273-D78488985BA3}">
      <dgm:prSet/>
      <dgm:spPr/>
      <dgm:t>
        <a:bodyPr/>
        <a:lstStyle/>
        <a:p>
          <a:endParaRPr lang="es-ES"/>
        </a:p>
      </dgm:t>
    </dgm:pt>
    <dgm:pt modelId="{D92E5093-5BCD-4FF5-8AC9-7DE6C3BCA47B}" type="sibTrans" cxnId="{D47CC540-CF39-427F-B273-D78488985BA3}">
      <dgm:prSet/>
      <dgm:spPr/>
      <dgm:t>
        <a:bodyPr/>
        <a:lstStyle/>
        <a:p>
          <a:endParaRPr lang="es-ES"/>
        </a:p>
      </dgm:t>
    </dgm:pt>
    <dgm:pt modelId="{56FF3476-5A24-4156-B6C9-9AEC67EF3975}">
      <dgm:prSet custT="1"/>
      <dgm:spPr/>
      <dgm:t>
        <a:bodyPr/>
        <a:lstStyle/>
        <a:p>
          <a:pPr algn="l" rtl="0"/>
          <a:r>
            <a:rPr lang="es-C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Seguridad: </a:t>
          </a:r>
          <a:r>
            <a:rPr lang="es-CL" sz="1200" dirty="0" smtClean="0"/>
            <a:t>evita o limita la navegación de otras páginas web, uso de dispositivos móviles, capturas de pantalla, impresión o uso compartido.</a:t>
          </a:r>
          <a:endParaRPr lang="es-MX" sz="1200" dirty="0"/>
        </a:p>
      </dgm:t>
    </dgm:pt>
    <dgm:pt modelId="{8931E48A-151A-46F8-83C0-0B7B6C32C392}" type="parTrans" cxnId="{F58E84C8-83FC-4448-8350-23E47666DE3D}">
      <dgm:prSet/>
      <dgm:spPr/>
      <dgm:t>
        <a:bodyPr/>
        <a:lstStyle/>
        <a:p>
          <a:endParaRPr lang="es-ES"/>
        </a:p>
      </dgm:t>
    </dgm:pt>
    <dgm:pt modelId="{24151A65-06ED-469D-9CC2-41BA757F7EB8}" type="sibTrans" cxnId="{F58E84C8-83FC-4448-8350-23E47666DE3D}">
      <dgm:prSet/>
      <dgm:spPr/>
      <dgm:t>
        <a:bodyPr/>
        <a:lstStyle/>
        <a:p>
          <a:endParaRPr lang="es-ES"/>
        </a:p>
      </dgm:t>
    </dgm:pt>
    <dgm:pt modelId="{41F8719E-9F7B-4A2D-98B9-2BA36CBA53EF}">
      <dgm:prSet custT="1"/>
      <dgm:spPr/>
      <dgm:t>
        <a:bodyPr/>
        <a:lstStyle/>
        <a:p>
          <a:pPr algn="l" rtl="0"/>
          <a:r>
            <a:rPr lang="es-C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Evidencia</a:t>
          </a:r>
          <a:r>
            <a:rPr lang="es-CL" sz="1200" dirty="0" smtClean="0"/>
            <a:t>: graba a la persona (con imagen y audio) mientras está rindiendo el examen, además de grabar la pantalla del computador del evaluado.</a:t>
          </a:r>
          <a:endParaRPr lang="es-MX" sz="1200" dirty="0"/>
        </a:p>
      </dgm:t>
    </dgm:pt>
    <dgm:pt modelId="{0A15815E-0967-4550-80B7-E2663AA445B6}" type="parTrans" cxnId="{D6285561-9C25-4F74-9A3C-CC64CAC31AFD}">
      <dgm:prSet/>
      <dgm:spPr/>
      <dgm:t>
        <a:bodyPr/>
        <a:lstStyle/>
        <a:p>
          <a:endParaRPr lang="es-ES"/>
        </a:p>
      </dgm:t>
    </dgm:pt>
    <dgm:pt modelId="{638AEE3F-3DA1-4A41-8503-2C770E914460}" type="sibTrans" cxnId="{D6285561-9C25-4F74-9A3C-CC64CAC31AFD}">
      <dgm:prSet/>
      <dgm:spPr/>
      <dgm:t>
        <a:bodyPr/>
        <a:lstStyle/>
        <a:p>
          <a:endParaRPr lang="es-ES"/>
        </a:p>
      </dgm:t>
    </dgm:pt>
    <dgm:pt modelId="{D563D289-020B-4CDF-9CA3-0E4A81C2FBE4}">
      <dgm:prSet custT="1"/>
      <dgm:spPr/>
      <dgm:t>
        <a:bodyPr/>
        <a:lstStyle/>
        <a:p>
          <a:pPr algn="l" rtl="0"/>
          <a:r>
            <a:rPr lang="es-C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Reporte</a:t>
          </a:r>
          <a:r>
            <a:rPr lang="es-CL" sz="1200" dirty="0" smtClean="0"/>
            <a:t>: entrega un reporte final con el “comportamiento” de la persona.</a:t>
          </a:r>
          <a:endParaRPr lang="es-MX" sz="1200" dirty="0"/>
        </a:p>
      </dgm:t>
    </dgm:pt>
    <dgm:pt modelId="{E6F49705-ADA5-40EB-B0D2-0FB4A6D84BB5}" type="parTrans" cxnId="{D6B33FEA-43B2-4952-8634-2D9F64E4A62C}">
      <dgm:prSet/>
      <dgm:spPr/>
      <dgm:t>
        <a:bodyPr/>
        <a:lstStyle/>
        <a:p>
          <a:endParaRPr lang="es-ES"/>
        </a:p>
      </dgm:t>
    </dgm:pt>
    <dgm:pt modelId="{D9373568-B932-4D33-8CB4-47733AF4A180}" type="sibTrans" cxnId="{D6B33FEA-43B2-4952-8634-2D9F64E4A62C}">
      <dgm:prSet/>
      <dgm:spPr/>
      <dgm:t>
        <a:bodyPr/>
        <a:lstStyle/>
        <a:p>
          <a:endParaRPr lang="es-ES"/>
        </a:p>
      </dgm:t>
    </dgm:pt>
    <dgm:pt modelId="{5804DA3F-6F1B-446A-B9C8-9F0C9B99EF81}">
      <dgm:prSet/>
      <dgm:spPr/>
      <dgm:t>
        <a:bodyPr/>
        <a:lstStyle/>
        <a:p>
          <a:pPr rtl="0"/>
          <a:r>
            <a:rPr lang="es-CL" dirty="0" smtClean="0"/>
            <a:t>La </a:t>
          </a:r>
          <a:r>
            <a:rPr lang="es-CL" dirty="0" err="1" smtClean="0"/>
            <a:t>deshabilitación</a:t>
          </a:r>
          <a:r>
            <a:rPr lang="es-CL" dirty="0" smtClean="0"/>
            <a:t> del control ortográfico </a:t>
          </a:r>
          <a:r>
            <a:rPr lang="es-CL" dirty="0" smtClean="0"/>
            <a:t>fue realizado </a:t>
          </a:r>
          <a:r>
            <a:rPr lang="es-CL" dirty="0" smtClean="0"/>
            <a:t>en forma manual por cada estudiante en Chrome.</a:t>
          </a:r>
          <a:endParaRPr lang="es-MX" dirty="0"/>
        </a:p>
      </dgm:t>
    </dgm:pt>
    <dgm:pt modelId="{C9599AD1-1165-40A8-BE67-FE6F47995159}" type="parTrans" cxnId="{3C72BD99-3FCB-4FD5-AA48-28DE16022239}">
      <dgm:prSet/>
      <dgm:spPr/>
      <dgm:t>
        <a:bodyPr/>
        <a:lstStyle/>
        <a:p>
          <a:endParaRPr lang="es-ES"/>
        </a:p>
      </dgm:t>
    </dgm:pt>
    <dgm:pt modelId="{1B619359-1A64-4526-9355-E48E62DDF054}" type="sibTrans" cxnId="{3C72BD99-3FCB-4FD5-AA48-28DE16022239}">
      <dgm:prSet/>
      <dgm:spPr/>
      <dgm:t>
        <a:bodyPr/>
        <a:lstStyle/>
        <a:p>
          <a:endParaRPr lang="es-ES"/>
        </a:p>
      </dgm:t>
    </dgm:pt>
    <dgm:pt modelId="{956436CF-15D7-4F13-B900-A925CA07BF49}" type="pres">
      <dgm:prSet presAssocID="{781E2BBD-FDA3-4E6E-904C-14FC127E6D34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BBB72A2-3ABB-4242-8C70-6E530C497E1A}" type="pres">
      <dgm:prSet presAssocID="{781E2BBD-FDA3-4E6E-904C-14FC127E6D34}" presName="outerBox" presStyleCnt="0"/>
      <dgm:spPr/>
    </dgm:pt>
    <dgm:pt modelId="{88286B0F-CC23-4ED8-ACD7-BB4863222F2E}" type="pres">
      <dgm:prSet presAssocID="{781E2BBD-FDA3-4E6E-904C-14FC127E6D34}" presName="outerBoxParent" presStyleLbl="node1" presStyleIdx="0" presStyleCnt="3"/>
      <dgm:spPr/>
      <dgm:t>
        <a:bodyPr/>
        <a:lstStyle/>
        <a:p>
          <a:endParaRPr lang="es-ES"/>
        </a:p>
      </dgm:t>
    </dgm:pt>
    <dgm:pt modelId="{D38B78E6-88E4-4AF4-8083-24EF01E11613}" type="pres">
      <dgm:prSet presAssocID="{781E2BBD-FDA3-4E6E-904C-14FC127E6D34}" presName="outerBoxChildren" presStyleCnt="0"/>
      <dgm:spPr/>
    </dgm:pt>
    <dgm:pt modelId="{5CBEDDBD-A569-459E-902E-6813FC2F56F1}" type="pres">
      <dgm:prSet presAssocID="{781E2BBD-FDA3-4E6E-904C-14FC127E6D34}" presName="middleBox" presStyleCnt="0"/>
      <dgm:spPr/>
    </dgm:pt>
    <dgm:pt modelId="{65B0D482-6B45-4662-8928-7F1B89283EE5}" type="pres">
      <dgm:prSet presAssocID="{781E2BBD-FDA3-4E6E-904C-14FC127E6D34}" presName="middleBoxParent" presStyleLbl="node1" presStyleIdx="1" presStyleCnt="3" custLinFactNeighborX="0" custLinFactNeighborY="651"/>
      <dgm:spPr/>
      <dgm:t>
        <a:bodyPr/>
        <a:lstStyle/>
        <a:p>
          <a:endParaRPr lang="es-ES"/>
        </a:p>
      </dgm:t>
    </dgm:pt>
    <dgm:pt modelId="{BA459E7C-F606-4590-A3EB-ED59C3778C00}" type="pres">
      <dgm:prSet presAssocID="{781E2BBD-FDA3-4E6E-904C-14FC127E6D34}" presName="middleBoxChildren" presStyleCnt="0"/>
      <dgm:spPr/>
    </dgm:pt>
    <dgm:pt modelId="{83DA8FE9-EFE6-4EA7-9609-B0065D5103D2}" type="pres">
      <dgm:prSet presAssocID="{259E0879-FAF5-48A6-9058-6C2DC9175341}" presName="mChild" presStyleLbl="fgAcc1" presStyleIdx="0" presStyleCnt="4" custScaleX="294906" custScaleY="1103052" custLinFactNeighborX="94312" custLinFactNeighborY="-174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91350E-F03E-4BC9-9BBC-8D4F863FC4B0}" type="pres">
      <dgm:prSet presAssocID="{D92E5093-5BCD-4FF5-8AC9-7DE6C3BCA47B}" presName="middleSibTrans" presStyleCnt="0"/>
      <dgm:spPr/>
    </dgm:pt>
    <dgm:pt modelId="{A41AFBDF-01E9-48E5-9CC6-8E614659B187}" type="pres">
      <dgm:prSet presAssocID="{56FF3476-5A24-4156-B6C9-9AEC67EF3975}" presName="mChild" presStyleLbl="fgAcc1" presStyleIdx="1" presStyleCnt="4" custScaleX="294906" custScaleY="1103052" custLinFactNeighborX="94312" custLinFactNeighborY="-174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4E2618-B437-4907-9367-D9E6D89ED6CA}" type="pres">
      <dgm:prSet presAssocID="{24151A65-06ED-469D-9CC2-41BA757F7EB8}" presName="middleSibTrans" presStyleCnt="0"/>
      <dgm:spPr/>
    </dgm:pt>
    <dgm:pt modelId="{342A9B89-EF84-4103-B4BA-CB2F3EB2236A}" type="pres">
      <dgm:prSet presAssocID="{41F8719E-9F7B-4A2D-98B9-2BA36CBA53EF}" presName="mChild" presStyleLbl="fgAcc1" presStyleIdx="2" presStyleCnt="4" custScaleX="294906" custScaleY="1103052" custLinFactNeighborX="94312" custLinFactNeighborY="-174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9016B3-0BE9-40D5-8045-3C31695E2581}" type="pres">
      <dgm:prSet presAssocID="{638AEE3F-3DA1-4A41-8503-2C770E914460}" presName="middleSibTrans" presStyleCnt="0"/>
      <dgm:spPr/>
    </dgm:pt>
    <dgm:pt modelId="{E2E9E92A-57B7-4DF8-97DD-42822B7A6961}" type="pres">
      <dgm:prSet presAssocID="{D563D289-020B-4CDF-9CA3-0E4A81C2FBE4}" presName="mChild" presStyleLbl="fgAcc1" presStyleIdx="3" presStyleCnt="4" custScaleX="294906" custScaleY="1103052" custLinFactNeighborX="94312" custLinFactNeighborY="-174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DA88EB-3500-46B3-B173-53C2B0C96888}" type="pres">
      <dgm:prSet presAssocID="{781E2BBD-FDA3-4E6E-904C-14FC127E6D34}" presName="centerBox" presStyleCnt="0"/>
      <dgm:spPr/>
    </dgm:pt>
    <dgm:pt modelId="{C700C2CD-7658-4C83-9DF5-ABAB0282EB39}" type="pres">
      <dgm:prSet presAssocID="{781E2BBD-FDA3-4E6E-904C-14FC127E6D34}" presName="centerBoxParent" presStyleLbl="node1" presStyleIdx="2" presStyleCnt="3" custScaleX="46462" custLinFactNeighborX="27211"/>
      <dgm:spPr/>
      <dgm:t>
        <a:bodyPr/>
        <a:lstStyle/>
        <a:p>
          <a:endParaRPr lang="es-ES"/>
        </a:p>
      </dgm:t>
    </dgm:pt>
  </dgm:ptLst>
  <dgm:cxnLst>
    <dgm:cxn modelId="{F58E84C8-83FC-4448-8350-23E47666DE3D}" srcId="{6165631E-40F4-41FD-A17D-8FAEA95AE696}" destId="{56FF3476-5A24-4156-B6C9-9AEC67EF3975}" srcOrd="1" destOrd="0" parTransId="{8931E48A-151A-46F8-83C0-0B7B6C32C392}" sibTransId="{24151A65-06ED-469D-9CC2-41BA757F7EB8}"/>
    <dgm:cxn modelId="{4C6A23AF-9B02-4FC6-A974-57F5BF1D42A3}" type="presOf" srcId="{5804DA3F-6F1B-446A-B9C8-9F0C9B99EF81}" destId="{C700C2CD-7658-4C83-9DF5-ABAB0282EB39}" srcOrd="0" destOrd="0" presId="urn:microsoft.com/office/officeart/2005/8/layout/target2"/>
    <dgm:cxn modelId="{167297F5-4E7A-4AC7-AF30-377C63F28834}" type="presOf" srcId="{41F8719E-9F7B-4A2D-98B9-2BA36CBA53EF}" destId="{342A9B89-EF84-4103-B4BA-CB2F3EB2236A}" srcOrd="0" destOrd="0" presId="urn:microsoft.com/office/officeart/2005/8/layout/target2"/>
    <dgm:cxn modelId="{3C72BD99-3FCB-4FD5-AA48-28DE16022239}" srcId="{781E2BBD-FDA3-4E6E-904C-14FC127E6D34}" destId="{5804DA3F-6F1B-446A-B9C8-9F0C9B99EF81}" srcOrd="2" destOrd="0" parTransId="{C9599AD1-1165-40A8-BE67-FE6F47995159}" sibTransId="{1B619359-1A64-4526-9355-E48E62DDF054}"/>
    <dgm:cxn modelId="{D6285561-9C25-4F74-9A3C-CC64CAC31AFD}" srcId="{6165631E-40F4-41FD-A17D-8FAEA95AE696}" destId="{41F8719E-9F7B-4A2D-98B9-2BA36CBA53EF}" srcOrd="2" destOrd="0" parTransId="{0A15815E-0967-4550-80B7-E2663AA445B6}" sibTransId="{638AEE3F-3DA1-4A41-8503-2C770E914460}"/>
    <dgm:cxn modelId="{D6B33FEA-43B2-4952-8634-2D9F64E4A62C}" srcId="{6165631E-40F4-41FD-A17D-8FAEA95AE696}" destId="{D563D289-020B-4CDF-9CA3-0E4A81C2FBE4}" srcOrd="3" destOrd="0" parTransId="{E6F49705-ADA5-40EB-B0D2-0FB4A6D84BB5}" sibTransId="{D9373568-B932-4D33-8CB4-47733AF4A180}"/>
    <dgm:cxn modelId="{79A2A2E6-B234-4AE4-AC6E-82FC0EE3FA64}" type="presOf" srcId="{3F6BA44D-3D4A-4207-9794-70AAB5B8F7B4}" destId="{88286B0F-CC23-4ED8-ACD7-BB4863222F2E}" srcOrd="0" destOrd="0" presId="urn:microsoft.com/office/officeart/2005/8/layout/target2"/>
    <dgm:cxn modelId="{0CA3D260-47C8-4751-83FF-79058C26512A}" type="presOf" srcId="{6165631E-40F4-41FD-A17D-8FAEA95AE696}" destId="{65B0D482-6B45-4662-8928-7F1B89283EE5}" srcOrd="0" destOrd="0" presId="urn:microsoft.com/office/officeart/2005/8/layout/target2"/>
    <dgm:cxn modelId="{D47CC540-CF39-427F-B273-D78488985BA3}" srcId="{6165631E-40F4-41FD-A17D-8FAEA95AE696}" destId="{259E0879-FAF5-48A6-9058-6C2DC9175341}" srcOrd="0" destOrd="0" parTransId="{01FB331B-36A0-4879-87E2-0DCB77C4D887}" sibTransId="{D92E5093-5BCD-4FF5-8AC9-7DE6C3BCA47B}"/>
    <dgm:cxn modelId="{2594696B-C8D6-4A66-9BBB-65E8EB32C6CF}" type="presOf" srcId="{781E2BBD-FDA3-4E6E-904C-14FC127E6D34}" destId="{956436CF-15D7-4F13-B900-A925CA07BF49}" srcOrd="0" destOrd="0" presId="urn:microsoft.com/office/officeart/2005/8/layout/target2"/>
    <dgm:cxn modelId="{702EFCA6-D5B1-4F1C-929C-2BF210DB03E5}" type="presOf" srcId="{56FF3476-5A24-4156-B6C9-9AEC67EF3975}" destId="{A41AFBDF-01E9-48E5-9CC6-8E614659B187}" srcOrd="0" destOrd="0" presId="urn:microsoft.com/office/officeart/2005/8/layout/target2"/>
    <dgm:cxn modelId="{47B8F5E1-B008-4751-9563-2165FE67AC3D}" srcId="{781E2BBD-FDA3-4E6E-904C-14FC127E6D34}" destId="{3F6BA44D-3D4A-4207-9794-70AAB5B8F7B4}" srcOrd="0" destOrd="0" parTransId="{786D127E-CAD6-4F53-9FC4-017F8279990F}" sibTransId="{36CDA13C-7C4A-4291-80B1-D2968AF408D9}"/>
    <dgm:cxn modelId="{420200FD-2864-422D-A1CB-884901C046FA}" type="presOf" srcId="{D563D289-020B-4CDF-9CA3-0E4A81C2FBE4}" destId="{E2E9E92A-57B7-4DF8-97DD-42822B7A6961}" srcOrd="0" destOrd="0" presId="urn:microsoft.com/office/officeart/2005/8/layout/target2"/>
    <dgm:cxn modelId="{38BBC1CF-E506-4A66-A12E-1126D79A4578}" srcId="{781E2BBD-FDA3-4E6E-904C-14FC127E6D34}" destId="{6165631E-40F4-41FD-A17D-8FAEA95AE696}" srcOrd="1" destOrd="0" parTransId="{12829457-B115-4970-9416-A1A0999E2CB2}" sibTransId="{C97A0016-5206-42C6-87EA-360BC49D2D8C}"/>
    <dgm:cxn modelId="{EA7C730A-047D-43FB-AF20-AE40E65E8D29}" type="presOf" srcId="{259E0879-FAF5-48A6-9058-6C2DC9175341}" destId="{83DA8FE9-EFE6-4EA7-9609-B0065D5103D2}" srcOrd="0" destOrd="0" presId="urn:microsoft.com/office/officeart/2005/8/layout/target2"/>
    <dgm:cxn modelId="{D672CE4E-9D0D-420D-9B17-7919996CEB9B}" type="presParOf" srcId="{956436CF-15D7-4F13-B900-A925CA07BF49}" destId="{3BBB72A2-3ABB-4242-8C70-6E530C497E1A}" srcOrd="0" destOrd="0" presId="urn:microsoft.com/office/officeart/2005/8/layout/target2"/>
    <dgm:cxn modelId="{E36AC345-9EA3-455E-A445-6267D797C8BB}" type="presParOf" srcId="{3BBB72A2-3ABB-4242-8C70-6E530C497E1A}" destId="{88286B0F-CC23-4ED8-ACD7-BB4863222F2E}" srcOrd="0" destOrd="0" presId="urn:microsoft.com/office/officeart/2005/8/layout/target2"/>
    <dgm:cxn modelId="{B30E7C17-F9AD-44F9-9773-B07ACCFF12D7}" type="presParOf" srcId="{3BBB72A2-3ABB-4242-8C70-6E530C497E1A}" destId="{D38B78E6-88E4-4AF4-8083-24EF01E11613}" srcOrd="1" destOrd="0" presId="urn:microsoft.com/office/officeart/2005/8/layout/target2"/>
    <dgm:cxn modelId="{DA74CFAE-DB20-4376-A1C7-1586A9D4538F}" type="presParOf" srcId="{956436CF-15D7-4F13-B900-A925CA07BF49}" destId="{5CBEDDBD-A569-459E-902E-6813FC2F56F1}" srcOrd="1" destOrd="0" presId="urn:microsoft.com/office/officeart/2005/8/layout/target2"/>
    <dgm:cxn modelId="{66A209B1-A414-48A1-B0F0-6CAE1D22EBF5}" type="presParOf" srcId="{5CBEDDBD-A569-459E-902E-6813FC2F56F1}" destId="{65B0D482-6B45-4662-8928-7F1B89283EE5}" srcOrd="0" destOrd="0" presId="urn:microsoft.com/office/officeart/2005/8/layout/target2"/>
    <dgm:cxn modelId="{E6945FF1-6665-40F8-8413-A391A471412C}" type="presParOf" srcId="{5CBEDDBD-A569-459E-902E-6813FC2F56F1}" destId="{BA459E7C-F606-4590-A3EB-ED59C3778C00}" srcOrd="1" destOrd="0" presId="urn:microsoft.com/office/officeart/2005/8/layout/target2"/>
    <dgm:cxn modelId="{8B36B717-E73E-4C17-89D2-B915A215848B}" type="presParOf" srcId="{BA459E7C-F606-4590-A3EB-ED59C3778C00}" destId="{83DA8FE9-EFE6-4EA7-9609-B0065D5103D2}" srcOrd="0" destOrd="0" presId="urn:microsoft.com/office/officeart/2005/8/layout/target2"/>
    <dgm:cxn modelId="{3C2B47B8-132B-4137-B634-5F57ED151993}" type="presParOf" srcId="{BA459E7C-F606-4590-A3EB-ED59C3778C00}" destId="{B691350E-F03E-4BC9-9BBC-8D4F863FC4B0}" srcOrd="1" destOrd="0" presId="urn:microsoft.com/office/officeart/2005/8/layout/target2"/>
    <dgm:cxn modelId="{B5C4580E-7961-4B1D-A0F0-AF679FB5EC2C}" type="presParOf" srcId="{BA459E7C-F606-4590-A3EB-ED59C3778C00}" destId="{A41AFBDF-01E9-48E5-9CC6-8E614659B187}" srcOrd="2" destOrd="0" presId="urn:microsoft.com/office/officeart/2005/8/layout/target2"/>
    <dgm:cxn modelId="{78DE9034-58FE-4080-A497-13807E016259}" type="presParOf" srcId="{BA459E7C-F606-4590-A3EB-ED59C3778C00}" destId="{4F4E2618-B437-4907-9367-D9E6D89ED6CA}" srcOrd="3" destOrd="0" presId="urn:microsoft.com/office/officeart/2005/8/layout/target2"/>
    <dgm:cxn modelId="{487334E7-9918-4317-A5BF-2AE1B6EDF8CE}" type="presParOf" srcId="{BA459E7C-F606-4590-A3EB-ED59C3778C00}" destId="{342A9B89-EF84-4103-B4BA-CB2F3EB2236A}" srcOrd="4" destOrd="0" presId="urn:microsoft.com/office/officeart/2005/8/layout/target2"/>
    <dgm:cxn modelId="{AD7FA084-864A-4F25-AE85-1CE6B9AD8863}" type="presParOf" srcId="{BA459E7C-F606-4590-A3EB-ED59C3778C00}" destId="{8B9016B3-0BE9-40D5-8045-3C31695E2581}" srcOrd="5" destOrd="0" presId="urn:microsoft.com/office/officeart/2005/8/layout/target2"/>
    <dgm:cxn modelId="{2AC2A4B9-57F1-493B-970D-7F8DEB1B1E46}" type="presParOf" srcId="{BA459E7C-F606-4590-A3EB-ED59C3778C00}" destId="{E2E9E92A-57B7-4DF8-97DD-42822B7A6961}" srcOrd="6" destOrd="0" presId="urn:microsoft.com/office/officeart/2005/8/layout/target2"/>
    <dgm:cxn modelId="{58754B35-C6E2-4693-B27D-B117EA2743F4}" type="presParOf" srcId="{956436CF-15D7-4F13-B900-A925CA07BF49}" destId="{1DDA88EB-3500-46B3-B173-53C2B0C96888}" srcOrd="2" destOrd="0" presId="urn:microsoft.com/office/officeart/2005/8/layout/target2"/>
    <dgm:cxn modelId="{9B074BA4-8389-4720-BAFD-21D5F6427906}" type="presParOf" srcId="{1DDA88EB-3500-46B3-B173-53C2B0C96888}" destId="{C700C2CD-7658-4C83-9DF5-ABAB0282EB39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E75EDE-0198-41E4-834F-2F4E564C823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DE2F77B-3433-46B7-9EC9-B5B899B47C9C}">
      <dgm:prSet custT="1"/>
      <dgm:spPr/>
      <dgm:t>
        <a:bodyPr/>
        <a:lstStyle/>
        <a:p>
          <a:pPr rtl="0"/>
          <a:r>
            <a: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SIED</a:t>
          </a:r>
          <a:endParaRPr lang="es-MX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2370B9-7B05-4A41-BEFA-5D14352E2CD5}" type="parTrans" cxnId="{16C2B633-3314-4CFE-9896-8AB57D47D56D}">
      <dgm:prSet/>
      <dgm:spPr/>
      <dgm:t>
        <a:bodyPr/>
        <a:lstStyle/>
        <a:p>
          <a:endParaRPr lang="es-ES"/>
        </a:p>
      </dgm:t>
    </dgm:pt>
    <dgm:pt modelId="{D9742308-2C63-4581-A19E-FF4CB9E28FBF}" type="sibTrans" cxnId="{16C2B633-3314-4CFE-9896-8AB57D47D56D}">
      <dgm:prSet/>
      <dgm:spPr/>
      <dgm:t>
        <a:bodyPr/>
        <a:lstStyle/>
        <a:p>
          <a:endParaRPr lang="es-ES"/>
        </a:p>
      </dgm:t>
    </dgm:pt>
    <dgm:pt modelId="{1FE55239-CFD9-40BE-9045-FA7DB0184527}">
      <dgm:prSet/>
      <dgm:spPr/>
      <dgm:t>
        <a:bodyPr/>
        <a:lstStyle/>
        <a:p>
          <a:pPr rtl="0"/>
          <a:r>
            <a:rPr lang="es-CL" b="1" dirty="0" smtClean="0"/>
            <a:t>Reconocimiento biométrico de la </a:t>
          </a:r>
          <a:r>
            <a:rPr lang="es-CL" b="1" dirty="0" smtClean="0"/>
            <a:t>persona</a:t>
          </a:r>
          <a:endParaRPr lang="es-MX" dirty="0"/>
        </a:p>
      </dgm:t>
    </dgm:pt>
    <dgm:pt modelId="{3F18A944-AE10-4130-AD9D-70F502477317}" type="parTrans" cxnId="{AE749AEB-67DB-4D43-8364-9F78888E9D5B}">
      <dgm:prSet/>
      <dgm:spPr/>
      <dgm:t>
        <a:bodyPr/>
        <a:lstStyle/>
        <a:p>
          <a:endParaRPr lang="es-ES"/>
        </a:p>
      </dgm:t>
    </dgm:pt>
    <dgm:pt modelId="{42622817-99C1-4EF8-BFA5-A0861716659C}" type="sibTrans" cxnId="{AE749AEB-67DB-4D43-8364-9F78888E9D5B}">
      <dgm:prSet/>
      <dgm:spPr/>
      <dgm:t>
        <a:bodyPr/>
        <a:lstStyle/>
        <a:p>
          <a:endParaRPr lang="es-ES"/>
        </a:p>
      </dgm:t>
    </dgm:pt>
    <dgm:pt modelId="{0295A949-DF0F-4B09-98A1-6A47D32171C8}">
      <dgm:prSet/>
      <dgm:spPr/>
      <dgm:t>
        <a:bodyPr/>
        <a:lstStyle/>
        <a:p>
          <a:pPr rtl="0"/>
          <a:r>
            <a:rPr lang="es-CL" b="1" dirty="0" smtClean="0"/>
            <a:t>Seguridad</a:t>
          </a:r>
          <a:r>
            <a:rPr lang="es-CL" dirty="0" smtClean="0"/>
            <a:t>: </a:t>
          </a:r>
          <a:r>
            <a:rPr lang="es-ES" dirty="0" smtClean="0"/>
            <a:t>Copia de pantalla, salir de pantalla completa, existencia de 2da pantalla</a:t>
          </a:r>
          <a:r>
            <a:rPr lang="es-CL" dirty="0" smtClean="0"/>
            <a:t>, </a:t>
          </a:r>
          <a:r>
            <a:rPr lang="es-CL" dirty="0" smtClean="0"/>
            <a:t>informe de “conductas inapropiadas” durante la aplicación.</a:t>
          </a:r>
          <a:endParaRPr lang="es-MX" dirty="0"/>
        </a:p>
      </dgm:t>
    </dgm:pt>
    <dgm:pt modelId="{DF02C71E-8ED3-4A6F-A77E-CE7E17A80AE8}" type="parTrans" cxnId="{A918E85D-7D51-4EB9-840E-639DFF5FF62F}">
      <dgm:prSet/>
      <dgm:spPr/>
      <dgm:t>
        <a:bodyPr/>
        <a:lstStyle/>
        <a:p>
          <a:endParaRPr lang="es-ES"/>
        </a:p>
      </dgm:t>
    </dgm:pt>
    <dgm:pt modelId="{BA69C5AA-3EAB-48F8-A24B-DD901E051678}" type="sibTrans" cxnId="{A918E85D-7D51-4EB9-840E-639DFF5FF62F}">
      <dgm:prSet/>
      <dgm:spPr/>
      <dgm:t>
        <a:bodyPr/>
        <a:lstStyle/>
        <a:p>
          <a:endParaRPr lang="es-ES"/>
        </a:p>
      </dgm:t>
    </dgm:pt>
    <dgm:pt modelId="{E8EA0489-EA0C-468A-ABE8-DB85154059FF}">
      <dgm:prSet/>
      <dgm:spPr/>
      <dgm:t>
        <a:bodyPr/>
        <a:lstStyle/>
        <a:p>
          <a:pPr rtl="0"/>
          <a:r>
            <a:rPr lang="es-CL" b="1" dirty="0" err="1" smtClean="0"/>
            <a:t>Deshabilitación</a:t>
          </a:r>
          <a:r>
            <a:rPr lang="es-CL" b="1" dirty="0" smtClean="0"/>
            <a:t> del control ortográfico</a:t>
          </a:r>
          <a:endParaRPr lang="es-MX" dirty="0"/>
        </a:p>
      </dgm:t>
    </dgm:pt>
    <dgm:pt modelId="{D13208E9-85EF-4B15-87F5-930DF1C0E43B}" type="parTrans" cxnId="{5B47611C-6961-4A43-A033-75E264C51E4F}">
      <dgm:prSet/>
      <dgm:spPr/>
      <dgm:t>
        <a:bodyPr/>
        <a:lstStyle/>
        <a:p>
          <a:endParaRPr lang="es-ES"/>
        </a:p>
      </dgm:t>
    </dgm:pt>
    <dgm:pt modelId="{4BE79E83-86ED-499D-A347-A1CE090EDEA5}" type="sibTrans" cxnId="{5B47611C-6961-4A43-A033-75E264C51E4F}">
      <dgm:prSet/>
      <dgm:spPr/>
      <dgm:t>
        <a:bodyPr/>
        <a:lstStyle/>
        <a:p>
          <a:endParaRPr lang="es-ES"/>
        </a:p>
      </dgm:t>
    </dgm:pt>
    <dgm:pt modelId="{23E6FF73-A8D6-4B84-8075-052BAC897387}" type="pres">
      <dgm:prSet presAssocID="{B8E75EDE-0198-41E4-834F-2F4E564C82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96277FB-159A-4F90-8F98-B4678B3DD836}" type="pres">
      <dgm:prSet presAssocID="{9DE2F77B-3433-46B7-9EC9-B5B899B47C9C}" presName="linNode" presStyleCnt="0"/>
      <dgm:spPr/>
    </dgm:pt>
    <dgm:pt modelId="{EE3DBEB7-8E3F-4EDE-BCE1-737811789858}" type="pres">
      <dgm:prSet presAssocID="{9DE2F77B-3433-46B7-9EC9-B5B899B47C9C}" presName="parentText" presStyleLbl="node1" presStyleIdx="0" presStyleCnt="1" custScaleX="64276" custScaleY="8148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926D30-52B4-47C6-833E-26624EE9DD81}" type="pres">
      <dgm:prSet presAssocID="{9DE2F77B-3433-46B7-9EC9-B5B899B47C9C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8F3CD2-9485-4831-A3C0-4CF1A64E143C}" type="presOf" srcId="{9DE2F77B-3433-46B7-9EC9-B5B899B47C9C}" destId="{EE3DBEB7-8E3F-4EDE-BCE1-737811789858}" srcOrd="0" destOrd="0" presId="urn:microsoft.com/office/officeart/2005/8/layout/vList5"/>
    <dgm:cxn modelId="{EB3CF81B-3ABA-41E6-BCC0-245A0F8B8A41}" type="presOf" srcId="{B8E75EDE-0198-41E4-834F-2F4E564C823F}" destId="{23E6FF73-A8D6-4B84-8075-052BAC897387}" srcOrd="0" destOrd="0" presId="urn:microsoft.com/office/officeart/2005/8/layout/vList5"/>
    <dgm:cxn modelId="{EF73E814-E015-4515-9A59-02C2D7E39C09}" type="presOf" srcId="{1FE55239-CFD9-40BE-9045-FA7DB0184527}" destId="{20926D30-52B4-47C6-833E-26624EE9DD81}" srcOrd="0" destOrd="0" presId="urn:microsoft.com/office/officeart/2005/8/layout/vList5"/>
    <dgm:cxn modelId="{A3D8A3E9-F2DA-4A3E-97D8-E675689908AE}" type="presOf" srcId="{E8EA0489-EA0C-468A-ABE8-DB85154059FF}" destId="{20926D30-52B4-47C6-833E-26624EE9DD81}" srcOrd="0" destOrd="1" presId="urn:microsoft.com/office/officeart/2005/8/layout/vList5"/>
    <dgm:cxn modelId="{AE749AEB-67DB-4D43-8364-9F78888E9D5B}" srcId="{9DE2F77B-3433-46B7-9EC9-B5B899B47C9C}" destId="{1FE55239-CFD9-40BE-9045-FA7DB0184527}" srcOrd="0" destOrd="0" parTransId="{3F18A944-AE10-4130-AD9D-70F502477317}" sibTransId="{42622817-99C1-4EF8-BFA5-A0861716659C}"/>
    <dgm:cxn modelId="{6AD48D11-EB94-43A5-93E0-F74D491DF347}" type="presOf" srcId="{0295A949-DF0F-4B09-98A1-6A47D32171C8}" destId="{20926D30-52B4-47C6-833E-26624EE9DD81}" srcOrd="0" destOrd="2" presId="urn:microsoft.com/office/officeart/2005/8/layout/vList5"/>
    <dgm:cxn modelId="{5B47611C-6961-4A43-A033-75E264C51E4F}" srcId="{9DE2F77B-3433-46B7-9EC9-B5B899B47C9C}" destId="{E8EA0489-EA0C-468A-ABE8-DB85154059FF}" srcOrd="1" destOrd="0" parTransId="{D13208E9-85EF-4B15-87F5-930DF1C0E43B}" sibTransId="{4BE79E83-86ED-499D-A347-A1CE090EDEA5}"/>
    <dgm:cxn modelId="{16C2B633-3314-4CFE-9896-8AB57D47D56D}" srcId="{B8E75EDE-0198-41E4-834F-2F4E564C823F}" destId="{9DE2F77B-3433-46B7-9EC9-B5B899B47C9C}" srcOrd="0" destOrd="0" parTransId="{D52370B9-7B05-4A41-BEFA-5D14352E2CD5}" sibTransId="{D9742308-2C63-4581-A19E-FF4CB9E28FBF}"/>
    <dgm:cxn modelId="{A918E85D-7D51-4EB9-840E-639DFF5FF62F}" srcId="{9DE2F77B-3433-46B7-9EC9-B5B899B47C9C}" destId="{0295A949-DF0F-4B09-98A1-6A47D32171C8}" srcOrd="2" destOrd="0" parTransId="{DF02C71E-8ED3-4A6F-A77E-CE7E17A80AE8}" sibTransId="{BA69C5AA-3EAB-48F8-A24B-DD901E051678}"/>
    <dgm:cxn modelId="{C2297AD8-C82A-454B-911D-E65737BC04B2}" type="presParOf" srcId="{23E6FF73-A8D6-4B84-8075-052BAC897387}" destId="{D96277FB-159A-4F90-8F98-B4678B3DD836}" srcOrd="0" destOrd="0" presId="urn:microsoft.com/office/officeart/2005/8/layout/vList5"/>
    <dgm:cxn modelId="{F66530E8-0277-4E9F-9406-F7DB9A513D89}" type="presParOf" srcId="{D96277FB-159A-4F90-8F98-B4678B3DD836}" destId="{EE3DBEB7-8E3F-4EDE-BCE1-737811789858}" srcOrd="0" destOrd="0" presId="urn:microsoft.com/office/officeart/2005/8/layout/vList5"/>
    <dgm:cxn modelId="{96391003-032B-4BCE-A650-9D29CD5405E0}" type="presParOf" srcId="{D96277FB-159A-4F90-8F98-B4678B3DD836}" destId="{20926D30-52B4-47C6-833E-26624EE9DD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2EC649-5C3F-4A23-A5E9-38D37D05FDF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FFF6AF-2775-48B1-8F97-B489B5739FD0}">
      <dgm:prSet/>
      <dgm:spPr/>
      <dgm:t>
        <a:bodyPr/>
        <a:lstStyle/>
        <a:p>
          <a:pPr rtl="0"/>
          <a:r>
            <a:rPr lang="es-ES" dirty="0" smtClean="0"/>
            <a:t>Soporte en línea durante la aplicación</a:t>
          </a:r>
          <a:endParaRPr lang="es-MX" dirty="0"/>
        </a:p>
      </dgm:t>
    </dgm:pt>
    <dgm:pt modelId="{521321C2-5839-4CB0-B93D-2B3E91D65B1A}" type="parTrans" cxnId="{F34875C9-AF8D-4258-91A2-4D98D1845BD2}">
      <dgm:prSet/>
      <dgm:spPr/>
      <dgm:t>
        <a:bodyPr/>
        <a:lstStyle/>
        <a:p>
          <a:endParaRPr lang="es-ES"/>
        </a:p>
      </dgm:t>
    </dgm:pt>
    <dgm:pt modelId="{2AFE39F9-9974-49D4-91A4-D72A013A06C8}" type="sibTrans" cxnId="{F34875C9-AF8D-4258-91A2-4D98D1845BD2}">
      <dgm:prSet/>
      <dgm:spPr/>
      <dgm:t>
        <a:bodyPr/>
        <a:lstStyle/>
        <a:p>
          <a:endParaRPr lang="es-ES"/>
        </a:p>
      </dgm:t>
    </dgm:pt>
    <dgm:pt modelId="{26ED2FE7-FB0D-4153-8F5F-9AA6254787C8}">
      <dgm:prSet/>
      <dgm:spPr/>
      <dgm:t>
        <a:bodyPr/>
        <a:lstStyle/>
        <a:p>
          <a:pPr rtl="0"/>
          <a:r>
            <a:rPr lang="es-ES" smtClean="0"/>
            <a:t>Al menos 2 por cada 200 a 300 personas</a:t>
          </a:r>
          <a:endParaRPr lang="es-MX"/>
        </a:p>
      </dgm:t>
    </dgm:pt>
    <dgm:pt modelId="{EF3EA010-CD8D-4E16-A6FD-B2B908E20CB1}" type="parTrans" cxnId="{D077AE66-B82B-4AF6-88DB-9C2C4C528FD9}">
      <dgm:prSet/>
      <dgm:spPr/>
      <dgm:t>
        <a:bodyPr/>
        <a:lstStyle/>
        <a:p>
          <a:endParaRPr lang="es-ES"/>
        </a:p>
      </dgm:t>
    </dgm:pt>
    <dgm:pt modelId="{2EEDC80E-C4F5-484C-940B-64DE63ED57F0}" type="sibTrans" cxnId="{D077AE66-B82B-4AF6-88DB-9C2C4C528FD9}">
      <dgm:prSet/>
      <dgm:spPr/>
      <dgm:t>
        <a:bodyPr/>
        <a:lstStyle/>
        <a:p>
          <a:endParaRPr lang="es-ES"/>
        </a:p>
      </dgm:t>
    </dgm:pt>
    <dgm:pt modelId="{4168C527-BE20-4DD7-AD7D-00B8D8990DAA}">
      <dgm:prSet/>
      <dgm:spPr/>
      <dgm:t>
        <a:bodyPr/>
        <a:lstStyle/>
        <a:p>
          <a:pPr rtl="0"/>
          <a:r>
            <a:rPr lang="es-ES" dirty="0" err="1" smtClean="0"/>
            <a:t>Proctorio</a:t>
          </a:r>
          <a:endParaRPr lang="es-MX" dirty="0"/>
        </a:p>
      </dgm:t>
    </dgm:pt>
    <dgm:pt modelId="{DC0E4AF5-3DF6-4067-B5FB-20F24C6D5E0C}" type="parTrans" cxnId="{73D11992-F466-4ED4-A0E4-DAD09ACB9D9C}">
      <dgm:prSet/>
      <dgm:spPr/>
      <dgm:t>
        <a:bodyPr/>
        <a:lstStyle/>
        <a:p>
          <a:endParaRPr lang="es-ES"/>
        </a:p>
      </dgm:t>
    </dgm:pt>
    <dgm:pt modelId="{AF4FF601-E39B-4D7C-AD58-2B26A737F316}" type="sibTrans" cxnId="{73D11992-F466-4ED4-A0E4-DAD09ACB9D9C}">
      <dgm:prSet/>
      <dgm:spPr/>
      <dgm:t>
        <a:bodyPr/>
        <a:lstStyle/>
        <a:p>
          <a:endParaRPr lang="es-ES"/>
        </a:p>
      </dgm:t>
    </dgm:pt>
    <dgm:pt modelId="{7E6AC523-3131-45F1-A1F6-72F0AA4372AE}">
      <dgm:prSet/>
      <dgm:spPr/>
      <dgm:t>
        <a:bodyPr/>
        <a:lstStyle/>
        <a:p>
          <a:pPr rtl="0"/>
          <a:r>
            <a:rPr lang="es-ES" smtClean="0"/>
            <a:t>US$ 5 por prueba</a:t>
          </a:r>
          <a:endParaRPr lang="es-MX"/>
        </a:p>
      </dgm:t>
    </dgm:pt>
    <dgm:pt modelId="{F1DCE81C-ABE8-49C7-A738-099CFB72425C}" type="parTrans" cxnId="{254EFD38-703C-47C6-B1CF-F3E957DAC6AA}">
      <dgm:prSet/>
      <dgm:spPr/>
      <dgm:t>
        <a:bodyPr/>
        <a:lstStyle/>
        <a:p>
          <a:endParaRPr lang="es-ES"/>
        </a:p>
      </dgm:t>
    </dgm:pt>
    <dgm:pt modelId="{4A8CFD8E-2288-4AA7-8108-CAC0D8FFD8F9}" type="sibTrans" cxnId="{254EFD38-703C-47C6-B1CF-F3E957DAC6AA}">
      <dgm:prSet/>
      <dgm:spPr/>
      <dgm:t>
        <a:bodyPr/>
        <a:lstStyle/>
        <a:p>
          <a:endParaRPr lang="es-ES"/>
        </a:p>
      </dgm:t>
    </dgm:pt>
    <dgm:pt modelId="{628882C0-FE00-42E6-AAE1-D105EEEA1E89}">
      <dgm:prSet/>
      <dgm:spPr/>
      <dgm:t>
        <a:bodyPr/>
        <a:lstStyle/>
        <a:p>
          <a:pPr rtl="0"/>
          <a:r>
            <a:rPr lang="es-ES" smtClean="0"/>
            <a:t>Reconocimiento biométrico no es automático</a:t>
          </a:r>
          <a:endParaRPr lang="es-MX"/>
        </a:p>
      </dgm:t>
    </dgm:pt>
    <dgm:pt modelId="{32001FAF-D34A-4F25-BBD4-026A4CDF29A4}" type="parTrans" cxnId="{E703975A-C560-45DD-89FE-865D07884DE6}">
      <dgm:prSet/>
      <dgm:spPr/>
      <dgm:t>
        <a:bodyPr/>
        <a:lstStyle/>
        <a:p>
          <a:endParaRPr lang="es-ES"/>
        </a:p>
      </dgm:t>
    </dgm:pt>
    <dgm:pt modelId="{C2853D06-E7E3-469D-8DDD-7FBD97D7297C}" type="sibTrans" cxnId="{E703975A-C560-45DD-89FE-865D07884DE6}">
      <dgm:prSet/>
      <dgm:spPr/>
      <dgm:t>
        <a:bodyPr/>
        <a:lstStyle/>
        <a:p>
          <a:endParaRPr lang="es-ES"/>
        </a:p>
      </dgm:t>
    </dgm:pt>
    <dgm:pt modelId="{D23873EC-742A-409D-B3EC-11F64800E32C}">
      <dgm:prSet/>
      <dgm:spPr/>
      <dgm:t>
        <a:bodyPr/>
        <a:lstStyle/>
        <a:p>
          <a:pPr rtl="0"/>
          <a:r>
            <a:rPr lang="es-ES" smtClean="0"/>
            <a:t>SIED</a:t>
          </a:r>
          <a:endParaRPr lang="es-MX"/>
        </a:p>
      </dgm:t>
    </dgm:pt>
    <dgm:pt modelId="{4F3B1686-D95F-4003-B857-B0B645199D7D}" type="parTrans" cxnId="{A7A176E4-31A9-42F2-A7DF-FA300888683F}">
      <dgm:prSet/>
      <dgm:spPr/>
      <dgm:t>
        <a:bodyPr/>
        <a:lstStyle/>
        <a:p>
          <a:endParaRPr lang="es-ES"/>
        </a:p>
      </dgm:t>
    </dgm:pt>
    <dgm:pt modelId="{6010B519-1A9F-4F19-B357-4291C8163049}" type="sibTrans" cxnId="{A7A176E4-31A9-42F2-A7DF-FA300888683F}">
      <dgm:prSet/>
      <dgm:spPr/>
      <dgm:t>
        <a:bodyPr/>
        <a:lstStyle/>
        <a:p>
          <a:endParaRPr lang="es-ES"/>
        </a:p>
      </dgm:t>
    </dgm:pt>
    <dgm:pt modelId="{84CBBBDF-E7BD-43DE-9833-E0313BF67FB6}">
      <dgm:prSet/>
      <dgm:spPr/>
      <dgm:t>
        <a:bodyPr/>
        <a:lstStyle/>
        <a:p>
          <a:pPr rtl="0"/>
          <a:r>
            <a:rPr lang="es-ES" dirty="0" smtClean="0"/>
            <a:t>Complementar el monitoreo durante la aplicación además del reconocimiento </a:t>
          </a:r>
          <a:r>
            <a:rPr lang="es-ES" dirty="0" smtClean="0"/>
            <a:t>biométrico antes de la </a:t>
          </a:r>
          <a:r>
            <a:rPr lang="es-ES" dirty="0" smtClean="0"/>
            <a:t>aplicación.</a:t>
          </a:r>
          <a:endParaRPr lang="es-MX" dirty="0"/>
        </a:p>
      </dgm:t>
    </dgm:pt>
    <dgm:pt modelId="{81079198-9F0C-4B08-83F2-7B79702E2529}" type="parTrans" cxnId="{C7185CC6-3941-415F-B211-CC81FF40C2AA}">
      <dgm:prSet/>
      <dgm:spPr/>
      <dgm:t>
        <a:bodyPr/>
        <a:lstStyle/>
        <a:p>
          <a:endParaRPr lang="es-ES"/>
        </a:p>
      </dgm:t>
    </dgm:pt>
    <dgm:pt modelId="{CAA40CC2-6267-4518-9349-E726FAB087BA}" type="sibTrans" cxnId="{C7185CC6-3941-415F-B211-CC81FF40C2AA}">
      <dgm:prSet/>
      <dgm:spPr/>
      <dgm:t>
        <a:bodyPr/>
        <a:lstStyle/>
        <a:p>
          <a:endParaRPr lang="es-ES"/>
        </a:p>
      </dgm:t>
    </dgm:pt>
    <dgm:pt modelId="{22E3CD90-4CBA-4451-AB81-BFCBA0E33AA7}">
      <dgm:prSet/>
      <dgm:spPr/>
      <dgm:t>
        <a:bodyPr/>
        <a:lstStyle/>
        <a:p>
          <a:pPr rtl="0"/>
          <a:r>
            <a:rPr lang="es-ES" dirty="0" smtClean="0"/>
            <a:t>Requisitos técnicos</a:t>
          </a:r>
          <a:endParaRPr lang="es-MX" dirty="0"/>
        </a:p>
      </dgm:t>
    </dgm:pt>
    <dgm:pt modelId="{2812FA28-FB15-450C-8C17-2BA69D077185}" type="parTrans" cxnId="{A79D81D6-F793-4BFD-8B88-49D3FE74B12E}">
      <dgm:prSet/>
      <dgm:spPr/>
      <dgm:t>
        <a:bodyPr/>
        <a:lstStyle/>
        <a:p>
          <a:endParaRPr lang="es-ES"/>
        </a:p>
      </dgm:t>
    </dgm:pt>
    <dgm:pt modelId="{2BF4EACF-5B80-4ABF-8986-50AACA4E483E}" type="sibTrans" cxnId="{A79D81D6-F793-4BFD-8B88-49D3FE74B12E}">
      <dgm:prSet/>
      <dgm:spPr/>
      <dgm:t>
        <a:bodyPr/>
        <a:lstStyle/>
        <a:p>
          <a:endParaRPr lang="es-ES"/>
        </a:p>
      </dgm:t>
    </dgm:pt>
    <dgm:pt modelId="{AD3117C6-16F7-43A5-8ACA-358B80042FA5}">
      <dgm:prSet/>
      <dgm:spPr/>
      <dgm:t>
        <a:bodyPr/>
        <a:lstStyle/>
        <a:p>
          <a:pPr rtl="0"/>
          <a:r>
            <a:rPr lang="es-ES" dirty="0" smtClean="0"/>
            <a:t>Computador, con cámara, micrófono y con internet estable </a:t>
          </a:r>
          <a:endParaRPr lang="es-MX" dirty="0"/>
        </a:p>
      </dgm:t>
    </dgm:pt>
    <dgm:pt modelId="{B54B7511-081F-4FAD-9DBF-1E30EB3E39F3}" type="parTrans" cxnId="{02B5B6B2-C05B-4895-921D-5ABB581CD089}">
      <dgm:prSet/>
      <dgm:spPr/>
      <dgm:t>
        <a:bodyPr/>
        <a:lstStyle/>
        <a:p>
          <a:endParaRPr lang="es-ES"/>
        </a:p>
      </dgm:t>
    </dgm:pt>
    <dgm:pt modelId="{AD9EAA51-7A5A-427C-86FF-48B20528046E}" type="sibTrans" cxnId="{02B5B6B2-C05B-4895-921D-5ABB581CD089}">
      <dgm:prSet/>
      <dgm:spPr/>
      <dgm:t>
        <a:bodyPr/>
        <a:lstStyle/>
        <a:p>
          <a:endParaRPr lang="es-ES"/>
        </a:p>
      </dgm:t>
    </dgm:pt>
    <dgm:pt modelId="{A1E2FABC-07C2-4BAA-834B-F5A44A1AA5AE}" type="pres">
      <dgm:prSet presAssocID="{9F2EC649-5C3F-4A23-A5E9-38D37D05FD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DD80E1-9808-405C-9124-5CDD2D56303D}" type="pres">
      <dgm:prSet presAssocID="{15FFF6AF-2775-48B1-8F97-B489B5739FD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728458-7CD8-4A88-A461-684012A6AE99}" type="pres">
      <dgm:prSet presAssocID="{15FFF6AF-2775-48B1-8F97-B489B5739FD0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3B6753-7EFD-46F2-B9AF-F3E11F295944}" type="pres">
      <dgm:prSet presAssocID="{22E3CD90-4CBA-4451-AB81-BFCBA0E33AA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D438C7-9BF0-4FC4-8AA3-A7646D6D5B55}" type="pres">
      <dgm:prSet presAssocID="{22E3CD90-4CBA-4451-AB81-BFCBA0E33AA7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503B20-5B7A-4F2B-A8BF-91E4B2A21247}" type="pres">
      <dgm:prSet presAssocID="{4168C527-BE20-4DD7-AD7D-00B8D8990DA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987627-26BB-4CCD-9E9E-B3B3728DC239}" type="pres">
      <dgm:prSet presAssocID="{4168C527-BE20-4DD7-AD7D-00B8D8990DAA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D1E4C3-45AC-418C-9DF7-C331D8F5744B}" type="pres">
      <dgm:prSet presAssocID="{D23873EC-742A-409D-B3EC-11F64800E32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D763EA-FF27-49BB-A6ED-738F54CDFF66}" type="pres">
      <dgm:prSet presAssocID="{D23873EC-742A-409D-B3EC-11F64800E32C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887CC5-B862-40AB-8EA0-9D3384943C5C}" type="presOf" srcId="{9F2EC649-5C3F-4A23-A5E9-38D37D05FDF3}" destId="{A1E2FABC-07C2-4BAA-834B-F5A44A1AA5AE}" srcOrd="0" destOrd="0" presId="urn:microsoft.com/office/officeart/2005/8/layout/vList2"/>
    <dgm:cxn modelId="{02B5B6B2-C05B-4895-921D-5ABB581CD089}" srcId="{22E3CD90-4CBA-4451-AB81-BFCBA0E33AA7}" destId="{AD3117C6-16F7-43A5-8ACA-358B80042FA5}" srcOrd="0" destOrd="0" parTransId="{B54B7511-081F-4FAD-9DBF-1E30EB3E39F3}" sibTransId="{AD9EAA51-7A5A-427C-86FF-48B20528046E}"/>
    <dgm:cxn modelId="{0B6013B7-89BD-4C91-A9AF-C39B4E44A407}" type="presOf" srcId="{628882C0-FE00-42E6-AAE1-D105EEEA1E89}" destId="{8B987627-26BB-4CCD-9E9E-B3B3728DC239}" srcOrd="0" destOrd="1" presId="urn:microsoft.com/office/officeart/2005/8/layout/vList2"/>
    <dgm:cxn modelId="{73D11992-F466-4ED4-A0E4-DAD09ACB9D9C}" srcId="{9F2EC649-5C3F-4A23-A5E9-38D37D05FDF3}" destId="{4168C527-BE20-4DD7-AD7D-00B8D8990DAA}" srcOrd="2" destOrd="0" parTransId="{DC0E4AF5-3DF6-4067-B5FB-20F24C6D5E0C}" sibTransId="{AF4FF601-E39B-4D7C-AD58-2B26A737F316}"/>
    <dgm:cxn modelId="{8F0F1EFE-5F39-4C86-BDAA-2A1F6F69D371}" type="presOf" srcId="{AD3117C6-16F7-43A5-8ACA-358B80042FA5}" destId="{44D438C7-9BF0-4FC4-8AA3-A7646D6D5B55}" srcOrd="0" destOrd="0" presId="urn:microsoft.com/office/officeart/2005/8/layout/vList2"/>
    <dgm:cxn modelId="{6D40CF8D-B6A3-450F-A12F-39542D9BA99D}" type="presOf" srcId="{84CBBBDF-E7BD-43DE-9833-E0313BF67FB6}" destId="{B5D763EA-FF27-49BB-A6ED-738F54CDFF66}" srcOrd="0" destOrd="0" presId="urn:microsoft.com/office/officeart/2005/8/layout/vList2"/>
    <dgm:cxn modelId="{E703975A-C560-45DD-89FE-865D07884DE6}" srcId="{4168C527-BE20-4DD7-AD7D-00B8D8990DAA}" destId="{628882C0-FE00-42E6-AAE1-D105EEEA1E89}" srcOrd="1" destOrd="0" parTransId="{32001FAF-D34A-4F25-BBD4-026A4CDF29A4}" sibTransId="{C2853D06-E7E3-469D-8DDD-7FBD97D7297C}"/>
    <dgm:cxn modelId="{A79D81D6-F793-4BFD-8B88-49D3FE74B12E}" srcId="{9F2EC649-5C3F-4A23-A5E9-38D37D05FDF3}" destId="{22E3CD90-4CBA-4451-AB81-BFCBA0E33AA7}" srcOrd="1" destOrd="0" parTransId="{2812FA28-FB15-450C-8C17-2BA69D077185}" sibTransId="{2BF4EACF-5B80-4ABF-8986-50AACA4E483E}"/>
    <dgm:cxn modelId="{DF1E9D17-D6BA-44CD-81F9-3F9DEF40188F}" type="presOf" srcId="{15FFF6AF-2775-48B1-8F97-B489B5739FD0}" destId="{75DD80E1-9808-405C-9124-5CDD2D56303D}" srcOrd="0" destOrd="0" presId="urn:microsoft.com/office/officeart/2005/8/layout/vList2"/>
    <dgm:cxn modelId="{C7185CC6-3941-415F-B211-CC81FF40C2AA}" srcId="{D23873EC-742A-409D-B3EC-11F64800E32C}" destId="{84CBBBDF-E7BD-43DE-9833-E0313BF67FB6}" srcOrd="0" destOrd="0" parTransId="{81079198-9F0C-4B08-83F2-7B79702E2529}" sibTransId="{CAA40CC2-6267-4518-9349-E726FAB087BA}"/>
    <dgm:cxn modelId="{D077AE66-B82B-4AF6-88DB-9C2C4C528FD9}" srcId="{15FFF6AF-2775-48B1-8F97-B489B5739FD0}" destId="{26ED2FE7-FB0D-4153-8F5F-9AA6254787C8}" srcOrd="0" destOrd="0" parTransId="{EF3EA010-CD8D-4E16-A6FD-B2B908E20CB1}" sibTransId="{2EEDC80E-C4F5-484C-940B-64DE63ED57F0}"/>
    <dgm:cxn modelId="{F34875C9-AF8D-4258-91A2-4D98D1845BD2}" srcId="{9F2EC649-5C3F-4A23-A5E9-38D37D05FDF3}" destId="{15FFF6AF-2775-48B1-8F97-B489B5739FD0}" srcOrd="0" destOrd="0" parTransId="{521321C2-5839-4CB0-B93D-2B3E91D65B1A}" sibTransId="{2AFE39F9-9974-49D4-91A4-D72A013A06C8}"/>
    <dgm:cxn modelId="{A7A176E4-31A9-42F2-A7DF-FA300888683F}" srcId="{9F2EC649-5C3F-4A23-A5E9-38D37D05FDF3}" destId="{D23873EC-742A-409D-B3EC-11F64800E32C}" srcOrd="3" destOrd="0" parTransId="{4F3B1686-D95F-4003-B857-B0B645199D7D}" sibTransId="{6010B519-1A9F-4F19-B357-4291C8163049}"/>
    <dgm:cxn modelId="{6536AA15-1736-4BB2-AF10-00D35E6DB5C8}" type="presOf" srcId="{7E6AC523-3131-45F1-A1F6-72F0AA4372AE}" destId="{8B987627-26BB-4CCD-9E9E-B3B3728DC239}" srcOrd="0" destOrd="0" presId="urn:microsoft.com/office/officeart/2005/8/layout/vList2"/>
    <dgm:cxn modelId="{7CAF2EF7-64F1-404A-95AF-B119046F2971}" type="presOf" srcId="{22E3CD90-4CBA-4451-AB81-BFCBA0E33AA7}" destId="{E13B6753-7EFD-46F2-B9AF-F3E11F295944}" srcOrd="0" destOrd="0" presId="urn:microsoft.com/office/officeart/2005/8/layout/vList2"/>
    <dgm:cxn modelId="{254EFD38-703C-47C6-B1CF-F3E957DAC6AA}" srcId="{4168C527-BE20-4DD7-AD7D-00B8D8990DAA}" destId="{7E6AC523-3131-45F1-A1F6-72F0AA4372AE}" srcOrd="0" destOrd="0" parTransId="{F1DCE81C-ABE8-49C7-A738-099CFB72425C}" sibTransId="{4A8CFD8E-2288-4AA7-8108-CAC0D8FFD8F9}"/>
    <dgm:cxn modelId="{EB5788FD-B82B-4ECA-9D11-9B99C59D4D78}" type="presOf" srcId="{26ED2FE7-FB0D-4153-8F5F-9AA6254787C8}" destId="{A8728458-7CD8-4A88-A461-684012A6AE99}" srcOrd="0" destOrd="0" presId="urn:microsoft.com/office/officeart/2005/8/layout/vList2"/>
    <dgm:cxn modelId="{57CF9AD8-3607-4ACB-8352-BD07F2C399A8}" type="presOf" srcId="{4168C527-BE20-4DD7-AD7D-00B8D8990DAA}" destId="{F5503B20-5B7A-4F2B-A8BF-91E4B2A21247}" srcOrd="0" destOrd="0" presId="urn:microsoft.com/office/officeart/2005/8/layout/vList2"/>
    <dgm:cxn modelId="{018BDBBE-D1E7-4433-96A7-9FFD82199C05}" type="presOf" srcId="{D23873EC-742A-409D-B3EC-11F64800E32C}" destId="{BED1E4C3-45AC-418C-9DF7-C331D8F5744B}" srcOrd="0" destOrd="0" presId="urn:microsoft.com/office/officeart/2005/8/layout/vList2"/>
    <dgm:cxn modelId="{86BED6D5-A8E2-4B84-861A-771F13068F2A}" type="presParOf" srcId="{A1E2FABC-07C2-4BAA-834B-F5A44A1AA5AE}" destId="{75DD80E1-9808-405C-9124-5CDD2D56303D}" srcOrd="0" destOrd="0" presId="urn:microsoft.com/office/officeart/2005/8/layout/vList2"/>
    <dgm:cxn modelId="{0AE245C1-7A4D-4C60-8288-A2A3422B6AD1}" type="presParOf" srcId="{A1E2FABC-07C2-4BAA-834B-F5A44A1AA5AE}" destId="{A8728458-7CD8-4A88-A461-684012A6AE99}" srcOrd="1" destOrd="0" presId="urn:microsoft.com/office/officeart/2005/8/layout/vList2"/>
    <dgm:cxn modelId="{66ED5168-0A0E-4784-8550-9079DAF07F4D}" type="presParOf" srcId="{A1E2FABC-07C2-4BAA-834B-F5A44A1AA5AE}" destId="{E13B6753-7EFD-46F2-B9AF-F3E11F295944}" srcOrd="2" destOrd="0" presId="urn:microsoft.com/office/officeart/2005/8/layout/vList2"/>
    <dgm:cxn modelId="{949E3811-AE72-4135-BD91-9AACA4ED6FC8}" type="presParOf" srcId="{A1E2FABC-07C2-4BAA-834B-F5A44A1AA5AE}" destId="{44D438C7-9BF0-4FC4-8AA3-A7646D6D5B55}" srcOrd="3" destOrd="0" presId="urn:microsoft.com/office/officeart/2005/8/layout/vList2"/>
    <dgm:cxn modelId="{F50B014A-0042-4273-9B8E-A1685173AD28}" type="presParOf" srcId="{A1E2FABC-07C2-4BAA-834B-F5A44A1AA5AE}" destId="{F5503B20-5B7A-4F2B-A8BF-91E4B2A21247}" srcOrd="4" destOrd="0" presId="urn:microsoft.com/office/officeart/2005/8/layout/vList2"/>
    <dgm:cxn modelId="{15E00E18-2F44-48A3-BF30-A982C26BB796}" type="presParOf" srcId="{A1E2FABC-07C2-4BAA-834B-F5A44A1AA5AE}" destId="{8B987627-26BB-4CCD-9E9E-B3B3728DC239}" srcOrd="5" destOrd="0" presId="urn:microsoft.com/office/officeart/2005/8/layout/vList2"/>
    <dgm:cxn modelId="{232CF247-87C3-4B12-A928-6C7CA41CDB07}" type="presParOf" srcId="{A1E2FABC-07C2-4BAA-834B-F5A44A1AA5AE}" destId="{BED1E4C3-45AC-418C-9DF7-C331D8F5744B}" srcOrd="6" destOrd="0" presId="urn:microsoft.com/office/officeart/2005/8/layout/vList2"/>
    <dgm:cxn modelId="{0686D626-8F86-420E-AEFC-2A5193BFE637}" type="presParOf" srcId="{A1E2FABC-07C2-4BAA-834B-F5A44A1AA5AE}" destId="{B5D763EA-FF27-49BB-A6ED-738F54CDFF6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667D8-3473-46DB-9609-B3FDA155B3B9}">
      <dsp:nvSpPr>
        <dsp:cNvPr id="0" name=""/>
        <dsp:cNvSpPr/>
      </dsp:nvSpPr>
      <dsp:spPr>
        <a:xfrm rot="2739587">
          <a:off x="3934232" y="3891608"/>
          <a:ext cx="652263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652263" y="175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441CA-4313-492A-A583-7062D7D522A6}">
      <dsp:nvSpPr>
        <dsp:cNvPr id="0" name=""/>
        <dsp:cNvSpPr/>
      </dsp:nvSpPr>
      <dsp:spPr>
        <a:xfrm rot="647027">
          <a:off x="4025587" y="3305356"/>
          <a:ext cx="2704994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2704994" y="175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D88A7-EC61-4440-B9B4-F4A855B0B6E0}">
      <dsp:nvSpPr>
        <dsp:cNvPr id="0" name=""/>
        <dsp:cNvSpPr/>
      </dsp:nvSpPr>
      <dsp:spPr>
        <a:xfrm rot="21027993">
          <a:off x="4028153" y="2528319"/>
          <a:ext cx="3087212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3087212" y="175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7D3B9-CF61-48AE-94ED-09644AC7FB44}">
      <dsp:nvSpPr>
        <dsp:cNvPr id="0" name=""/>
        <dsp:cNvSpPr/>
      </dsp:nvSpPr>
      <dsp:spPr>
        <a:xfrm rot="19094170">
          <a:off x="3948878" y="1977508"/>
          <a:ext cx="791748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791748" y="175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A4560-777A-4656-9886-D7CBF9568DAD}">
      <dsp:nvSpPr>
        <dsp:cNvPr id="0" name=""/>
        <dsp:cNvSpPr/>
      </dsp:nvSpPr>
      <dsp:spPr>
        <a:xfrm>
          <a:off x="2211640" y="1844650"/>
          <a:ext cx="2139003" cy="21390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82E2F-638E-4804-9876-8A06038F9D3D}">
      <dsp:nvSpPr>
        <dsp:cNvPr id="0" name=""/>
        <dsp:cNvSpPr/>
      </dsp:nvSpPr>
      <dsp:spPr>
        <a:xfrm>
          <a:off x="3762517" y="125715"/>
          <a:ext cx="3430841" cy="1714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El examen consiste en un ensayo en que los alumnos deben expresar y fundamentar su opinión con respecto a un tema preestablecido a través de un discurso de tipo argumentativo.</a:t>
          </a:r>
          <a:endParaRPr lang="es-MX" sz="1400" kern="1200" dirty="0"/>
        </a:p>
      </dsp:txBody>
      <dsp:txXfrm>
        <a:off x="4264952" y="376863"/>
        <a:ext cx="2425971" cy="1212649"/>
      </dsp:txXfrm>
    </dsp:sp>
    <dsp:sp modelId="{60AEA128-6CE0-4FEB-BB67-E56985585AAB}">
      <dsp:nvSpPr>
        <dsp:cNvPr id="0" name=""/>
        <dsp:cNvSpPr/>
      </dsp:nvSpPr>
      <dsp:spPr>
        <a:xfrm>
          <a:off x="7042803" y="1460690"/>
          <a:ext cx="2339538" cy="1283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En la UC constituye un requisito para la obtención de licenciatura.</a:t>
          </a:r>
          <a:endParaRPr lang="es-MX" sz="1400" kern="1200" dirty="0"/>
        </a:p>
      </dsp:txBody>
      <dsp:txXfrm>
        <a:off x="7385420" y="1648640"/>
        <a:ext cx="1654304" cy="907501"/>
      </dsp:txXfrm>
    </dsp:sp>
    <dsp:sp modelId="{CC737C47-2A6B-47D9-945A-6F7DE22C9885}">
      <dsp:nvSpPr>
        <dsp:cNvPr id="0" name=""/>
        <dsp:cNvSpPr/>
      </dsp:nvSpPr>
      <dsp:spPr>
        <a:xfrm>
          <a:off x="6667485" y="3113828"/>
          <a:ext cx="1963656" cy="1283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Para UCEN es una prueba diagnóstica.</a:t>
          </a:r>
          <a:endParaRPr lang="es-MX" sz="1400" kern="1200" dirty="0"/>
        </a:p>
      </dsp:txBody>
      <dsp:txXfrm>
        <a:off x="6955056" y="3301778"/>
        <a:ext cx="1388514" cy="907501"/>
      </dsp:txXfrm>
    </dsp:sp>
    <dsp:sp modelId="{264F2DAA-3982-4709-8FA5-65C712D20B7B}">
      <dsp:nvSpPr>
        <dsp:cNvPr id="0" name=""/>
        <dsp:cNvSpPr/>
      </dsp:nvSpPr>
      <dsp:spPr>
        <a:xfrm>
          <a:off x="4017938" y="3991719"/>
          <a:ext cx="2237649" cy="1628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Se evalúa con una rúbrica de 9 </a:t>
          </a:r>
          <a:r>
            <a:rPr lang="es-CL" sz="1400" kern="1200" dirty="0" smtClean="0"/>
            <a:t>u 8 dimensiones </a:t>
          </a:r>
          <a:r>
            <a:rPr lang="es-CL" sz="1400" kern="1200" dirty="0" smtClean="0"/>
            <a:t>(aspectos formales y argumentativos).</a:t>
          </a:r>
          <a:endParaRPr lang="es-MX" sz="1400" kern="1200" dirty="0"/>
        </a:p>
      </dsp:txBody>
      <dsp:txXfrm>
        <a:off x="4345634" y="4230218"/>
        <a:ext cx="1582257" cy="1151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286DE-C09A-4E35-AEA6-E39A055626F6}">
      <dsp:nvSpPr>
        <dsp:cNvPr id="0" name=""/>
        <dsp:cNvSpPr/>
      </dsp:nvSpPr>
      <dsp:spPr>
        <a:xfrm>
          <a:off x="0" y="544192"/>
          <a:ext cx="5611550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DED6D-19A5-4F97-8E47-4AEDE5E60B3C}">
      <dsp:nvSpPr>
        <dsp:cNvPr id="0" name=""/>
        <dsp:cNvSpPr/>
      </dsp:nvSpPr>
      <dsp:spPr>
        <a:xfrm>
          <a:off x="280577" y="82089"/>
          <a:ext cx="3928085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472" tIns="0" rIns="14847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Presencial</a:t>
          </a:r>
        </a:p>
      </dsp:txBody>
      <dsp:txXfrm>
        <a:off x="328132" y="129644"/>
        <a:ext cx="3832975" cy="879050"/>
      </dsp:txXfrm>
    </dsp:sp>
    <dsp:sp modelId="{33181E5F-903B-405B-B76F-BEF6F058219F}">
      <dsp:nvSpPr>
        <dsp:cNvPr id="0" name=""/>
        <dsp:cNvSpPr/>
      </dsp:nvSpPr>
      <dsp:spPr>
        <a:xfrm>
          <a:off x="0" y="2041072"/>
          <a:ext cx="5611550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FD6E4-B3AD-45CA-82C7-708A3709DF39}">
      <dsp:nvSpPr>
        <dsp:cNvPr id="0" name=""/>
        <dsp:cNvSpPr/>
      </dsp:nvSpPr>
      <dsp:spPr>
        <a:xfrm>
          <a:off x="280577" y="1553992"/>
          <a:ext cx="3928085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472" tIns="0" rIns="14847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Lápiz y papel</a:t>
          </a:r>
        </a:p>
      </dsp:txBody>
      <dsp:txXfrm>
        <a:off x="328132" y="1601547"/>
        <a:ext cx="3832975" cy="879050"/>
      </dsp:txXfrm>
    </dsp:sp>
    <dsp:sp modelId="{B85F2BDB-C831-45BC-B4A7-04D1CE0C7D9E}">
      <dsp:nvSpPr>
        <dsp:cNvPr id="0" name=""/>
        <dsp:cNvSpPr/>
      </dsp:nvSpPr>
      <dsp:spPr>
        <a:xfrm>
          <a:off x="0" y="3537952"/>
          <a:ext cx="5611550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0E8BD-CB3D-445A-A81B-D773AC6A7045}">
      <dsp:nvSpPr>
        <dsp:cNvPr id="0" name=""/>
        <dsp:cNvSpPr/>
      </dsp:nvSpPr>
      <dsp:spPr>
        <a:xfrm>
          <a:off x="280577" y="3075849"/>
          <a:ext cx="3928085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472" tIns="0" rIns="14847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Aplicación de 100 a 7.000 personas </a:t>
          </a:r>
          <a:r>
            <a:rPr lang="es-ES" sz="2000" kern="1200" dirty="0" err="1" smtClean="0"/>
            <a:t>aprox</a:t>
          </a:r>
          <a:endParaRPr lang="es-ES" sz="2000" kern="1200" dirty="0"/>
        </a:p>
      </dsp:txBody>
      <dsp:txXfrm>
        <a:off x="328132" y="3123404"/>
        <a:ext cx="3832975" cy="879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A9EAB-CE51-42D6-A705-5B975A35A4F5}">
      <dsp:nvSpPr>
        <dsp:cNvPr id="0" name=""/>
        <dsp:cNvSpPr/>
      </dsp:nvSpPr>
      <dsp:spPr>
        <a:xfrm>
          <a:off x="3539744" y="3147661"/>
          <a:ext cx="2223400" cy="191695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 </a:t>
          </a:r>
          <a:r>
            <a:rPr lang="es-ES" sz="1800" kern="1200" dirty="0" smtClean="0"/>
            <a:t>computador, </a:t>
          </a:r>
          <a:r>
            <a:rPr lang="es-ES" sz="1800" kern="1200" dirty="0" err="1" smtClean="0"/>
            <a:t>on</a:t>
          </a:r>
          <a:r>
            <a:rPr lang="es-ES" sz="1800" kern="1200" dirty="0" smtClean="0"/>
            <a:t> line </a:t>
          </a:r>
          <a:r>
            <a:rPr lang="es-ES" sz="1800" kern="1200" dirty="0" smtClean="0"/>
            <a:t>y a distancia</a:t>
          </a:r>
          <a:endParaRPr lang="es-MX" sz="1800" kern="1200" dirty="0"/>
        </a:p>
      </dsp:txBody>
      <dsp:txXfrm>
        <a:off x="3884774" y="3445137"/>
        <a:ext cx="1533340" cy="1322006"/>
      </dsp:txXfrm>
    </dsp:sp>
    <dsp:sp modelId="{43F98B20-1E30-4C75-B6BD-9EB5A482DFBC}">
      <dsp:nvSpPr>
        <dsp:cNvPr id="0" name=""/>
        <dsp:cNvSpPr/>
      </dsp:nvSpPr>
      <dsp:spPr>
        <a:xfrm>
          <a:off x="3597505" y="3993959"/>
          <a:ext cx="260319" cy="224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7C750-0680-42B0-B6DA-57C835273001}">
      <dsp:nvSpPr>
        <dsp:cNvPr id="0" name=""/>
        <dsp:cNvSpPr/>
      </dsp:nvSpPr>
      <dsp:spPr>
        <a:xfrm>
          <a:off x="1639172" y="2118024"/>
          <a:ext cx="2223400" cy="19169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83F8D-C10A-47EA-921C-7D583961246E}">
      <dsp:nvSpPr>
        <dsp:cNvPr id="0" name=""/>
        <dsp:cNvSpPr/>
      </dsp:nvSpPr>
      <dsp:spPr>
        <a:xfrm>
          <a:off x="3152825" y="3781751"/>
          <a:ext cx="260319" cy="224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9788D-E0E3-47F9-94BC-520F0DEF5E26}">
      <dsp:nvSpPr>
        <dsp:cNvPr id="0" name=""/>
        <dsp:cNvSpPr/>
      </dsp:nvSpPr>
      <dsp:spPr>
        <a:xfrm>
          <a:off x="5433986" y="2095233"/>
          <a:ext cx="2223400" cy="191695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Reconocimiento </a:t>
          </a:r>
          <a:r>
            <a:rPr lang="es-ES" sz="1800" kern="1200" dirty="0" smtClean="0"/>
            <a:t>biométrico </a:t>
          </a:r>
          <a:r>
            <a:rPr lang="es-ES" sz="1800" kern="1200" dirty="0" smtClean="0"/>
            <a:t>y </a:t>
          </a:r>
          <a:r>
            <a:rPr lang="es-ES" sz="1800" kern="1200" dirty="0" smtClean="0"/>
            <a:t>monitoreo durante </a:t>
          </a:r>
          <a:r>
            <a:rPr lang="es-ES" sz="1800" kern="1200" dirty="0" smtClean="0"/>
            <a:t>la aplicación</a:t>
          </a:r>
          <a:endParaRPr lang="es-MX" sz="1800" kern="1200" dirty="0"/>
        </a:p>
      </dsp:txBody>
      <dsp:txXfrm>
        <a:off x="5779016" y="2392709"/>
        <a:ext cx="1533340" cy="1322006"/>
      </dsp:txXfrm>
    </dsp:sp>
    <dsp:sp modelId="{E1E3C359-954A-4881-BC46-049894669D40}">
      <dsp:nvSpPr>
        <dsp:cNvPr id="0" name=""/>
        <dsp:cNvSpPr/>
      </dsp:nvSpPr>
      <dsp:spPr>
        <a:xfrm>
          <a:off x="6953969" y="3756935"/>
          <a:ext cx="260319" cy="224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3D1D2-4652-4387-B241-A74FCDDD6E23}">
      <dsp:nvSpPr>
        <dsp:cNvPr id="0" name=""/>
        <dsp:cNvSpPr/>
      </dsp:nvSpPr>
      <dsp:spPr>
        <a:xfrm>
          <a:off x="7328228" y="3147661"/>
          <a:ext cx="2223400" cy="19169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38993-FD67-4AB0-BAA1-6AF65BB251D6}">
      <dsp:nvSpPr>
        <dsp:cNvPr id="0" name=""/>
        <dsp:cNvSpPr/>
      </dsp:nvSpPr>
      <dsp:spPr>
        <a:xfrm>
          <a:off x="7385989" y="3993959"/>
          <a:ext cx="260319" cy="224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9BA7C-1DEF-4B78-A9E1-63D1C14873FE}">
      <dsp:nvSpPr>
        <dsp:cNvPr id="0" name=""/>
        <dsp:cNvSpPr/>
      </dsp:nvSpPr>
      <dsp:spPr>
        <a:xfrm>
          <a:off x="3539744" y="1047363"/>
          <a:ext cx="2223400" cy="191695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Limitación control ortográfico automático</a:t>
          </a:r>
          <a:endParaRPr lang="es-MX" sz="1800" kern="1200" dirty="0"/>
        </a:p>
      </dsp:txBody>
      <dsp:txXfrm>
        <a:off x="3884774" y="1344839"/>
        <a:ext cx="1533340" cy="1322006"/>
      </dsp:txXfrm>
    </dsp:sp>
    <dsp:sp modelId="{34CC8A30-4B41-4D78-8927-6BE99AB870DD}">
      <dsp:nvSpPr>
        <dsp:cNvPr id="0" name=""/>
        <dsp:cNvSpPr/>
      </dsp:nvSpPr>
      <dsp:spPr>
        <a:xfrm>
          <a:off x="5047067" y="1088893"/>
          <a:ext cx="260319" cy="224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BCCDA-A2A1-4E5A-AD33-03978200BEBE}">
      <dsp:nvSpPr>
        <dsp:cNvPr id="0" name=""/>
        <dsp:cNvSpPr/>
      </dsp:nvSpPr>
      <dsp:spPr>
        <a:xfrm>
          <a:off x="5433986" y="0"/>
          <a:ext cx="2223400" cy="19169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FE650-D8F5-496F-A388-14B52F17BA5F}">
      <dsp:nvSpPr>
        <dsp:cNvPr id="0" name=""/>
        <dsp:cNvSpPr/>
      </dsp:nvSpPr>
      <dsp:spPr>
        <a:xfrm>
          <a:off x="5499659" y="841739"/>
          <a:ext cx="260319" cy="2243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86B0F-CC23-4ED8-ACD7-BB4863222F2E}">
      <dsp:nvSpPr>
        <dsp:cNvPr id="0" name=""/>
        <dsp:cNvSpPr/>
      </dsp:nvSpPr>
      <dsp:spPr>
        <a:xfrm>
          <a:off x="0" y="0"/>
          <a:ext cx="9901647" cy="3987234"/>
        </a:xfrm>
        <a:prstGeom prst="roundRect">
          <a:avLst>
            <a:gd name="adj" fmla="val 8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3094537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CANVAS</a:t>
          </a:r>
          <a:endParaRPr lang="es-MX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265" y="99265"/>
        <a:ext cx="9703117" cy="3788704"/>
      </dsp:txXfrm>
    </dsp:sp>
    <dsp:sp modelId="{65B0D482-6B45-4662-8928-7F1B89283EE5}">
      <dsp:nvSpPr>
        <dsp:cNvPr id="0" name=""/>
        <dsp:cNvSpPr/>
      </dsp:nvSpPr>
      <dsp:spPr>
        <a:xfrm>
          <a:off x="247541" y="1014978"/>
          <a:ext cx="9406564" cy="2791063"/>
        </a:xfrm>
        <a:prstGeom prst="roundRect">
          <a:avLst>
            <a:gd name="adj" fmla="val 105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772326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Proctorio</a:t>
          </a:r>
          <a:endParaRPr lang="es-MX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3376" y="1100813"/>
        <a:ext cx="9234894" cy="2619393"/>
      </dsp:txXfrm>
    </dsp:sp>
    <dsp:sp modelId="{83DA8FE9-EFE6-4EA7-9609-B0065D5103D2}">
      <dsp:nvSpPr>
        <dsp:cNvPr id="0" name=""/>
        <dsp:cNvSpPr/>
      </dsp:nvSpPr>
      <dsp:spPr>
        <a:xfrm>
          <a:off x="423613" y="1973097"/>
          <a:ext cx="5548104" cy="39869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Verificación de identidad</a:t>
          </a:r>
          <a:r>
            <a:rPr lang="es-CL" sz="1200" kern="1200" dirty="0" smtClean="0"/>
            <a:t>: el sistema captura una imagen de algún documento de identificación y de la persona.</a:t>
          </a:r>
          <a:endParaRPr lang="es-MX" sz="1200" kern="1200" dirty="0"/>
        </a:p>
      </dsp:txBody>
      <dsp:txXfrm>
        <a:off x="435874" y="1985358"/>
        <a:ext cx="5523582" cy="374172"/>
      </dsp:txXfrm>
    </dsp:sp>
    <dsp:sp modelId="{A41AFBDF-01E9-48E5-9CC6-8E614659B187}">
      <dsp:nvSpPr>
        <dsp:cNvPr id="0" name=""/>
        <dsp:cNvSpPr/>
      </dsp:nvSpPr>
      <dsp:spPr>
        <a:xfrm>
          <a:off x="423613" y="2375136"/>
          <a:ext cx="5548104" cy="39869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Seguridad: </a:t>
          </a:r>
          <a:r>
            <a:rPr lang="es-CL" sz="1200" kern="1200" dirty="0" smtClean="0"/>
            <a:t>evita o limita la navegación de otras páginas web, uso de dispositivos móviles, capturas de pantalla, impresión o uso compartido.</a:t>
          </a:r>
          <a:endParaRPr lang="es-MX" sz="1200" kern="1200" dirty="0"/>
        </a:p>
      </dsp:txBody>
      <dsp:txXfrm>
        <a:off x="435874" y="2387397"/>
        <a:ext cx="5523582" cy="374172"/>
      </dsp:txXfrm>
    </dsp:sp>
    <dsp:sp modelId="{342A9B89-EF84-4103-B4BA-CB2F3EB2236A}">
      <dsp:nvSpPr>
        <dsp:cNvPr id="0" name=""/>
        <dsp:cNvSpPr/>
      </dsp:nvSpPr>
      <dsp:spPr>
        <a:xfrm>
          <a:off x="423613" y="2777175"/>
          <a:ext cx="5548104" cy="39869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Evidencia</a:t>
          </a:r>
          <a:r>
            <a:rPr lang="es-CL" sz="1200" kern="1200" dirty="0" smtClean="0"/>
            <a:t>: graba a la persona (con imagen y audio) mientras está rindiendo el examen, además de grabar la pantalla del computador del evaluado.</a:t>
          </a:r>
          <a:endParaRPr lang="es-MX" sz="1200" kern="1200" dirty="0"/>
        </a:p>
      </dsp:txBody>
      <dsp:txXfrm>
        <a:off x="435874" y="2789436"/>
        <a:ext cx="5523582" cy="374172"/>
      </dsp:txXfrm>
    </dsp:sp>
    <dsp:sp modelId="{E2E9E92A-57B7-4DF8-97DD-42822B7A6961}">
      <dsp:nvSpPr>
        <dsp:cNvPr id="0" name=""/>
        <dsp:cNvSpPr/>
      </dsp:nvSpPr>
      <dsp:spPr>
        <a:xfrm>
          <a:off x="423613" y="3179215"/>
          <a:ext cx="5548104" cy="39869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Reporte</a:t>
          </a:r>
          <a:r>
            <a:rPr lang="es-CL" sz="1200" kern="1200" dirty="0" smtClean="0"/>
            <a:t>: entrega un reporte final con el “comportamiento” de la persona.</a:t>
          </a:r>
          <a:endParaRPr lang="es-MX" sz="1200" kern="1200" dirty="0"/>
        </a:p>
      </dsp:txBody>
      <dsp:txXfrm>
        <a:off x="435874" y="3191476"/>
        <a:ext cx="5523582" cy="374172"/>
      </dsp:txXfrm>
    </dsp:sp>
    <dsp:sp modelId="{C700C2CD-7658-4C83-9DF5-ABAB0282EB39}">
      <dsp:nvSpPr>
        <dsp:cNvPr id="0" name=""/>
        <dsp:cNvSpPr/>
      </dsp:nvSpPr>
      <dsp:spPr>
        <a:xfrm>
          <a:off x="6262415" y="1993617"/>
          <a:ext cx="3174347" cy="1594893"/>
        </a:xfrm>
        <a:prstGeom prst="roundRect">
          <a:avLst>
            <a:gd name="adj" fmla="val 105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135128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La </a:t>
          </a:r>
          <a:r>
            <a:rPr lang="es-CL" sz="1900" kern="1200" dirty="0" err="1" smtClean="0"/>
            <a:t>deshabilitación</a:t>
          </a:r>
          <a:r>
            <a:rPr lang="es-CL" sz="1900" kern="1200" dirty="0" smtClean="0"/>
            <a:t> del control ortográfico </a:t>
          </a:r>
          <a:r>
            <a:rPr lang="es-CL" sz="1900" kern="1200" dirty="0" smtClean="0"/>
            <a:t>fue realizado </a:t>
          </a:r>
          <a:r>
            <a:rPr lang="es-CL" sz="1900" kern="1200" dirty="0" smtClean="0"/>
            <a:t>en forma manual por cada estudiante en Chrome.</a:t>
          </a:r>
          <a:endParaRPr lang="es-MX" sz="1900" kern="1200" dirty="0"/>
        </a:p>
      </dsp:txBody>
      <dsp:txXfrm>
        <a:off x="6311463" y="2042665"/>
        <a:ext cx="3076251" cy="14967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26D30-52B4-47C6-833E-26624EE9DD81}">
      <dsp:nvSpPr>
        <dsp:cNvPr id="0" name=""/>
        <dsp:cNvSpPr/>
      </dsp:nvSpPr>
      <dsp:spPr>
        <a:xfrm rot="5400000">
          <a:off x="4501518" y="-1174910"/>
          <a:ext cx="3189787" cy="633705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700" b="1" kern="1200" dirty="0" smtClean="0"/>
            <a:t>Reconocimiento biométrico de la </a:t>
          </a:r>
          <a:r>
            <a:rPr lang="es-CL" sz="2700" b="1" kern="1200" dirty="0" smtClean="0"/>
            <a:t>persona</a:t>
          </a:r>
          <a:endParaRPr lang="es-MX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700" b="1" kern="1200" dirty="0" err="1" smtClean="0"/>
            <a:t>Deshabilitación</a:t>
          </a:r>
          <a:r>
            <a:rPr lang="es-CL" sz="2700" b="1" kern="1200" dirty="0" smtClean="0"/>
            <a:t> del control ortográfico</a:t>
          </a:r>
          <a:endParaRPr lang="es-MX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700" b="1" kern="1200" dirty="0" smtClean="0"/>
            <a:t>Seguridad</a:t>
          </a:r>
          <a:r>
            <a:rPr lang="es-CL" sz="2700" kern="1200" dirty="0" smtClean="0"/>
            <a:t>: </a:t>
          </a:r>
          <a:r>
            <a:rPr lang="es-ES" sz="2700" kern="1200" dirty="0" smtClean="0"/>
            <a:t>Copia de pantalla, salir de pantalla completa, existencia de 2da pantalla</a:t>
          </a:r>
          <a:r>
            <a:rPr lang="es-CL" sz="2700" kern="1200" dirty="0" smtClean="0"/>
            <a:t>, </a:t>
          </a:r>
          <a:r>
            <a:rPr lang="es-CL" sz="2700" kern="1200" dirty="0" smtClean="0"/>
            <a:t>informe de “conductas inapropiadas” durante la aplicación.</a:t>
          </a:r>
          <a:endParaRPr lang="es-MX" sz="2700" kern="1200" dirty="0"/>
        </a:p>
      </dsp:txBody>
      <dsp:txXfrm rot="-5400000">
        <a:off x="2927885" y="554436"/>
        <a:ext cx="6181341" cy="2878361"/>
      </dsp:txXfrm>
    </dsp:sp>
    <dsp:sp modelId="{EE3DBEB7-8E3F-4EDE-BCE1-737811789858}">
      <dsp:nvSpPr>
        <dsp:cNvPr id="0" name=""/>
        <dsp:cNvSpPr/>
      </dsp:nvSpPr>
      <dsp:spPr>
        <a:xfrm>
          <a:off x="636707" y="369058"/>
          <a:ext cx="2291177" cy="32491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SIED</a:t>
          </a:r>
          <a:endParaRPr lang="es-MX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8553" y="480904"/>
        <a:ext cx="2067485" cy="30254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D80E1-9808-405C-9124-5CDD2D56303D}">
      <dsp:nvSpPr>
        <dsp:cNvPr id="0" name=""/>
        <dsp:cNvSpPr/>
      </dsp:nvSpPr>
      <dsp:spPr>
        <a:xfrm>
          <a:off x="0" y="10399"/>
          <a:ext cx="9901647" cy="5276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Soporte en línea durante la aplicación</a:t>
          </a:r>
          <a:endParaRPr lang="es-MX" sz="2200" kern="1200" dirty="0"/>
        </a:p>
      </dsp:txBody>
      <dsp:txXfrm>
        <a:off x="25759" y="36158"/>
        <a:ext cx="9850129" cy="476152"/>
      </dsp:txXfrm>
    </dsp:sp>
    <dsp:sp modelId="{A8728458-7CD8-4A88-A461-684012A6AE99}">
      <dsp:nvSpPr>
        <dsp:cNvPr id="0" name=""/>
        <dsp:cNvSpPr/>
      </dsp:nvSpPr>
      <dsp:spPr>
        <a:xfrm>
          <a:off x="0" y="538069"/>
          <a:ext cx="9901647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377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smtClean="0"/>
            <a:t>Al menos 2 por cada 200 a 300 personas</a:t>
          </a:r>
          <a:endParaRPr lang="es-MX" sz="1700" kern="1200"/>
        </a:p>
      </dsp:txBody>
      <dsp:txXfrm>
        <a:off x="0" y="538069"/>
        <a:ext cx="9901647" cy="364320"/>
      </dsp:txXfrm>
    </dsp:sp>
    <dsp:sp modelId="{E13B6753-7EFD-46F2-B9AF-F3E11F295944}">
      <dsp:nvSpPr>
        <dsp:cNvPr id="0" name=""/>
        <dsp:cNvSpPr/>
      </dsp:nvSpPr>
      <dsp:spPr>
        <a:xfrm>
          <a:off x="0" y="902389"/>
          <a:ext cx="9901647" cy="52767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Requisitos técnicos</a:t>
          </a:r>
          <a:endParaRPr lang="es-MX" sz="2200" kern="1200" dirty="0"/>
        </a:p>
      </dsp:txBody>
      <dsp:txXfrm>
        <a:off x="25759" y="928148"/>
        <a:ext cx="9850129" cy="476152"/>
      </dsp:txXfrm>
    </dsp:sp>
    <dsp:sp modelId="{44D438C7-9BF0-4FC4-8AA3-A7646D6D5B55}">
      <dsp:nvSpPr>
        <dsp:cNvPr id="0" name=""/>
        <dsp:cNvSpPr/>
      </dsp:nvSpPr>
      <dsp:spPr>
        <a:xfrm>
          <a:off x="0" y="1430059"/>
          <a:ext cx="9901647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377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 smtClean="0"/>
            <a:t>Computador, con cámara, micrófono y con internet estable </a:t>
          </a:r>
          <a:endParaRPr lang="es-MX" sz="1700" kern="1200" dirty="0"/>
        </a:p>
      </dsp:txBody>
      <dsp:txXfrm>
        <a:off x="0" y="1430059"/>
        <a:ext cx="9901647" cy="364320"/>
      </dsp:txXfrm>
    </dsp:sp>
    <dsp:sp modelId="{F5503B20-5B7A-4F2B-A8BF-91E4B2A21247}">
      <dsp:nvSpPr>
        <dsp:cNvPr id="0" name=""/>
        <dsp:cNvSpPr/>
      </dsp:nvSpPr>
      <dsp:spPr>
        <a:xfrm>
          <a:off x="0" y="1794379"/>
          <a:ext cx="9901647" cy="527670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Proctorio</a:t>
          </a:r>
          <a:endParaRPr lang="es-MX" sz="2200" kern="1200" dirty="0"/>
        </a:p>
      </dsp:txBody>
      <dsp:txXfrm>
        <a:off x="25759" y="1820138"/>
        <a:ext cx="9850129" cy="476152"/>
      </dsp:txXfrm>
    </dsp:sp>
    <dsp:sp modelId="{8B987627-26BB-4CCD-9E9E-B3B3728DC239}">
      <dsp:nvSpPr>
        <dsp:cNvPr id="0" name=""/>
        <dsp:cNvSpPr/>
      </dsp:nvSpPr>
      <dsp:spPr>
        <a:xfrm>
          <a:off x="0" y="2322049"/>
          <a:ext cx="9901647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377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smtClean="0"/>
            <a:t>US$ 5 por prueba</a:t>
          </a:r>
          <a:endParaRPr lang="es-MX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smtClean="0"/>
            <a:t>Reconocimiento biométrico no es automático</a:t>
          </a:r>
          <a:endParaRPr lang="es-MX" sz="1700" kern="1200"/>
        </a:p>
      </dsp:txBody>
      <dsp:txXfrm>
        <a:off x="0" y="2322049"/>
        <a:ext cx="9901647" cy="592020"/>
      </dsp:txXfrm>
    </dsp:sp>
    <dsp:sp modelId="{BED1E4C3-45AC-418C-9DF7-C331D8F5744B}">
      <dsp:nvSpPr>
        <dsp:cNvPr id="0" name=""/>
        <dsp:cNvSpPr/>
      </dsp:nvSpPr>
      <dsp:spPr>
        <a:xfrm>
          <a:off x="0" y="2914069"/>
          <a:ext cx="9901647" cy="52767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SIED</a:t>
          </a:r>
          <a:endParaRPr lang="es-MX" sz="2200" kern="1200"/>
        </a:p>
      </dsp:txBody>
      <dsp:txXfrm>
        <a:off x="25759" y="2939828"/>
        <a:ext cx="9850129" cy="476152"/>
      </dsp:txXfrm>
    </dsp:sp>
    <dsp:sp modelId="{B5D763EA-FF27-49BB-A6ED-738F54CDFF66}">
      <dsp:nvSpPr>
        <dsp:cNvPr id="0" name=""/>
        <dsp:cNvSpPr/>
      </dsp:nvSpPr>
      <dsp:spPr>
        <a:xfrm>
          <a:off x="0" y="3441739"/>
          <a:ext cx="9901647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377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 smtClean="0"/>
            <a:t>Complementar el monitoreo durante la aplicación además del reconocimiento </a:t>
          </a:r>
          <a:r>
            <a:rPr lang="es-ES" sz="1700" kern="1200" dirty="0" smtClean="0"/>
            <a:t>biométrico antes de la </a:t>
          </a:r>
          <a:r>
            <a:rPr lang="es-ES" sz="1700" kern="1200" dirty="0" smtClean="0"/>
            <a:t>aplicación.</a:t>
          </a:r>
          <a:endParaRPr lang="es-MX" sz="1700" kern="1200" dirty="0"/>
        </a:p>
      </dsp:txBody>
      <dsp:txXfrm>
        <a:off x="0" y="3441739"/>
        <a:ext cx="9901647" cy="535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43290B-164D-1945-8DD5-4ACC8F3D2BCD}" type="datetimeFigureOut">
              <a:rPr lang="es-ES_tradnl"/>
              <a:pPr>
                <a:defRPr/>
              </a:pPr>
              <a:t>29/09/2020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AC299C-AABF-724F-9DFD-37D549356A1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10BB48-E228-C142-8476-D0A867442604}" type="datetimeFigureOut">
              <a:rPr lang="es-ES_tradnl"/>
              <a:pPr>
                <a:defRPr/>
              </a:pPr>
              <a:t>29/09/2020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los estilos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E1ED7B-C595-3C49-AF12-E700DE43FF5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657599"/>
            <a:ext cx="9144000" cy="111510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30244"/>
            <a:ext cx="9144000" cy="5432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4599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738155" y="365125"/>
            <a:ext cx="7734300" cy="4955812"/>
          </a:xfrm>
        </p:spPr>
        <p:txBody>
          <a:bodyPr vert="eaVert"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AAC3-CC91-0B4E-8C20-82B9A9BC8F43}" type="datetimeFigureOut">
              <a:rPr lang="es-ES_tradnl"/>
              <a:pPr>
                <a:defRPr/>
              </a:pPr>
              <a:t>29/09/2020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AC5B7-3FC4-8646-9581-025A943C610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45144" y="398826"/>
            <a:ext cx="2129246" cy="2638842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3103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5DB3D-B4F8-4E40-88F4-F1DA3E43950A}" type="datetimeFigureOut">
              <a:rPr lang="es-ES_tradnl"/>
              <a:pPr>
                <a:defRPr/>
              </a:pPr>
              <a:t>29/09/2020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750B-09F4-1F48-9C7C-FAA225CCD37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1524000" y="3657599"/>
            <a:ext cx="9144000" cy="111510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1524000" y="5030244"/>
            <a:ext cx="9144000" cy="5432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0638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7541" y="1389837"/>
            <a:ext cx="9901647" cy="3987234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C02D-0300-CD44-81D2-BAB214729F09}" type="datetimeFigureOut">
              <a:rPr lang="es-ES_tradnl"/>
              <a:pPr>
                <a:defRPr/>
              </a:pPr>
              <a:t>29/09/2020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83F0D-35D7-1E4A-B981-8F698437790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657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394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BE07-3F65-B847-B90C-9B848AF25B97}" type="datetimeFigureOut">
              <a:rPr lang="es-ES_tradnl"/>
              <a:pPr>
                <a:defRPr/>
              </a:pPr>
              <a:t>29/09/2020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EB2E-DCB3-0A40-90B3-F055FB08725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124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19801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19801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C166-AF1A-4440-B2D5-A9CEE7BA433E}" type="datetimeFigureOut">
              <a:rPr lang="es-ES_tradnl"/>
              <a:pPr>
                <a:defRPr/>
              </a:pPr>
              <a:t>29/09/2020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69B9-8D1D-6541-A06E-201761265A0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1965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AC73-B3C7-3248-B37C-B66E4123E4B7}" type="datetimeFigureOut">
              <a:rPr lang="es-ES_tradnl"/>
              <a:pPr>
                <a:defRPr/>
              </a:pPr>
              <a:t>29/09/2020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A2B7-19F6-5549-A948-7F59198E8E8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38200" y="398826"/>
            <a:ext cx="8206409" cy="592183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6918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950EF-67BE-4147-A48A-7CCCD3AF180D}" type="datetimeFigureOut">
              <a:rPr lang="es-ES_tradnl"/>
              <a:pPr>
                <a:defRPr/>
              </a:pPr>
              <a:t>29/09/2020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A214D-E25B-924B-9BB4-6D1F0483E7D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398826"/>
            <a:ext cx="9901646" cy="592183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5836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4F6F-3348-5140-A1BF-B77B395711CD}" type="datetimeFigureOut">
              <a:rPr lang="es-ES_tradnl"/>
              <a:pPr>
                <a:defRPr/>
              </a:pPr>
              <a:t>29/09/2020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02216-DE30-E947-853A-DE79F90C292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6" name="Marcador de texto 2"/>
          <p:cNvSpPr>
            <a:spLocks noGrp="1"/>
          </p:cNvSpPr>
          <p:nvPr>
            <p:ph type="body" idx="1"/>
          </p:nvPr>
        </p:nvSpPr>
        <p:spPr>
          <a:xfrm>
            <a:off x="653620" y="935644"/>
            <a:ext cx="2508034" cy="386108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7304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1619794"/>
            <a:ext cx="6286000" cy="36578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dirty="0" smtClean="0"/>
              <a:t>Arrastre la imagen al marcador de posición o haga clic en el icono para agregarla</a:t>
            </a:r>
            <a:endParaRPr lang="es-ES_tradnl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567542" y="1619794"/>
            <a:ext cx="3204483" cy="365788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2F5C-CC5B-A944-B548-152357E25043}" type="datetimeFigureOut">
              <a:rPr lang="es-ES_tradnl"/>
              <a:pPr>
                <a:defRPr/>
              </a:pPr>
              <a:t>29/09/2020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1BB97-318D-D042-9746-E80704AC382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299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DDA7-DE94-334D-AEE9-E28113262443}" type="datetimeFigureOut">
              <a:rPr lang="es-ES_tradnl"/>
              <a:pPr>
                <a:defRPr/>
              </a:pPr>
              <a:t>29/09/2020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5E97-4A03-064B-A855-BF25BAFBBF1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398826"/>
            <a:ext cx="8315739" cy="592183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7957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modificar los estilos de texto del patrón</a:t>
            </a:r>
          </a:p>
          <a:p>
            <a:pPr lvl="1"/>
            <a:r>
              <a:rPr lang="es-ES_tradnl" altLang="es-ES_tradnl"/>
              <a:t>Segundo nivel</a:t>
            </a:r>
          </a:p>
          <a:p>
            <a:pPr lvl="2"/>
            <a:r>
              <a:rPr lang="es-ES_tradnl" altLang="es-ES_tradnl"/>
              <a:t>Tercer nivel</a:t>
            </a:r>
          </a:p>
          <a:p>
            <a:pPr lvl="3"/>
            <a:r>
              <a:rPr lang="es-ES_tradnl" altLang="es-ES_tradnl"/>
              <a:t>Cuarto nivel</a:t>
            </a:r>
          </a:p>
          <a:p>
            <a:pPr lvl="4"/>
            <a:r>
              <a:rPr lang="es-ES_tradnl" alt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103D42-5F98-CA44-96C2-31DD2AF8DB21}" type="datetimeFigureOut">
              <a:rPr lang="es-ES_tradnl"/>
              <a:pPr>
                <a:defRPr/>
              </a:pPr>
              <a:t>29/09/2020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694816-DE42-6147-A883-202216357E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56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 del Examen de Comunicación Escrita en plataforma en línea</a:t>
            </a:r>
            <a:endParaRPr lang="es-ES_trad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0725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7991" y="398826"/>
            <a:ext cx="9901646" cy="592183"/>
          </a:xfrm>
        </p:spPr>
        <p:txBody>
          <a:bodyPr/>
          <a:lstStyle/>
          <a:p>
            <a:r>
              <a:rPr lang="es-ES_tradnl" dirty="0" smtClean="0"/>
              <a:t>Examen de Comunicación Escrita (ECE)</a:t>
            </a:r>
            <a:endParaRPr lang="es-ES_tradnl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117266"/>
              </p:ext>
            </p:extLst>
          </p:nvPr>
        </p:nvGraphicFramePr>
        <p:xfrm>
          <a:off x="348558" y="991010"/>
          <a:ext cx="10951696" cy="5811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33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¿Cómo se ha </a:t>
            </a:r>
            <a:r>
              <a:rPr lang="es-ES_tradnl" dirty="0" smtClean="0"/>
              <a:t>aplicado?</a:t>
            </a:r>
            <a:endParaRPr lang="es-ES_tradnl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94733501"/>
              </p:ext>
            </p:extLst>
          </p:nvPr>
        </p:nvGraphicFramePr>
        <p:xfrm>
          <a:off x="1528014" y="1571505"/>
          <a:ext cx="5611550" cy="4426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 descr="El 89,78 por ciento de los estudiantes supera la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602" y="1077970"/>
            <a:ext cx="3967471" cy="26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contexto de pandemia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107738"/>
              </p:ext>
            </p:extLst>
          </p:nvPr>
        </p:nvGraphicFramePr>
        <p:xfrm>
          <a:off x="623730" y="991009"/>
          <a:ext cx="11190801" cy="5064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40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PROCESO DE APLICACIÓN 2020 UC</a:t>
            </a:r>
            <a:endParaRPr lang="es-ES_tradnl" dirty="0"/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468735"/>
              </p:ext>
            </p:extLst>
          </p:nvPr>
        </p:nvGraphicFramePr>
        <p:xfrm>
          <a:off x="1567541" y="1389837"/>
          <a:ext cx="9901647" cy="3987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9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Aplicación UCEN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451258"/>
              </p:ext>
            </p:extLst>
          </p:nvPr>
        </p:nvGraphicFramePr>
        <p:xfrm>
          <a:off x="1567541" y="1389837"/>
          <a:ext cx="9901647" cy="3987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78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Limitaciones y Cuidados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886637"/>
              </p:ext>
            </p:extLst>
          </p:nvPr>
        </p:nvGraphicFramePr>
        <p:xfrm>
          <a:off x="1567541" y="1389837"/>
          <a:ext cx="9901647" cy="3987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35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¡Gracias!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6367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731D0F56-AB3C-8642-AE3E-F879B969D498}" vid="{BC41FFEA-073A-2D46-B765-B0A507400F9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mide_uc_propuesta_v2</Template>
  <TotalTime>1562</TotalTime>
  <Words>332</Words>
  <Application>Microsoft Office PowerPoint</Application>
  <PresentationFormat>Panorámica</PresentationFormat>
  <Paragraphs>38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Aplicación del Examen de Comunicación Escrita en plataforma en línea</vt:lpstr>
      <vt:lpstr>Examen de Comunicación Escrita (ECE)</vt:lpstr>
      <vt:lpstr>¿Cómo se ha aplicado?</vt:lpstr>
      <vt:lpstr>En contexto de pandemia</vt:lpstr>
      <vt:lpstr>PROCESO DE APLICACIÓN 2020 UC</vt:lpstr>
      <vt:lpstr>Aplicación UCEN</vt:lpstr>
      <vt:lpstr>Limitaciones y Cuidados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Delia Catalan</dc:creator>
  <cp:lastModifiedBy>jnegron</cp:lastModifiedBy>
  <cp:revision>33</cp:revision>
  <dcterms:created xsi:type="dcterms:W3CDTF">2018-06-15T15:38:00Z</dcterms:created>
  <dcterms:modified xsi:type="dcterms:W3CDTF">2020-09-29T16:48:12Z</dcterms:modified>
</cp:coreProperties>
</file>