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68" r:id="rId3"/>
    <p:sldId id="269" r:id="rId4"/>
    <p:sldId id="270" r:id="rId5"/>
    <p:sldId id="271" r:id="rId6"/>
    <p:sldId id="273" r:id="rId7"/>
    <p:sldId id="274" r:id="rId8"/>
    <p:sldId id="275" r:id="rId9"/>
    <p:sldId id="276" r:id="rId10"/>
    <p:sldId id="296" r:id="rId11"/>
    <p:sldId id="277" r:id="rId12"/>
    <p:sldId id="278" r:id="rId13"/>
    <p:sldId id="279" r:id="rId14"/>
    <p:sldId id="280" r:id="rId15"/>
    <p:sldId id="304" r:id="rId16"/>
    <p:sldId id="283" r:id="rId17"/>
    <p:sldId id="303" r:id="rId18"/>
    <p:sldId id="281" r:id="rId19"/>
    <p:sldId id="282" r:id="rId20"/>
    <p:sldId id="284" r:id="rId21"/>
    <p:sldId id="285" r:id="rId22"/>
    <p:sldId id="286" r:id="rId23"/>
    <p:sldId id="288" r:id="rId24"/>
    <p:sldId id="289" r:id="rId25"/>
    <p:sldId id="290" r:id="rId26"/>
    <p:sldId id="287" r:id="rId27"/>
    <p:sldId id="291" r:id="rId28"/>
    <p:sldId id="295" r:id="rId29"/>
    <p:sldId id="292" r:id="rId30"/>
    <p:sldId id="293" r:id="rId31"/>
    <p:sldId id="294" r:id="rId32"/>
    <p:sldId id="297" r:id="rId33"/>
    <p:sldId id="298" r:id="rId34"/>
    <p:sldId id="299" r:id="rId35"/>
    <p:sldId id="300" r:id="rId36"/>
    <p:sldId id="301" r:id="rId37"/>
    <p:sldId id="302" r:id="rId38"/>
    <p:sldId id="305" r:id="rId39"/>
    <p:sldId id="306" r:id="rId40"/>
    <p:sldId id="307" r:id="rId41"/>
    <p:sldId id="267" r:id="rId42"/>
  </p:sldIdLst>
  <p:sldSz cx="12192000" cy="6858000"/>
  <p:notesSz cx="9601200" cy="7315200"/>
  <p:defaultTextStyle>
    <a:defPPr>
      <a:defRPr lang="es-ES_tradnl"/>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9944" autoAdjust="0"/>
  </p:normalViewPr>
  <p:slideViewPr>
    <p:cSldViewPr snapToGrid="0" snapToObjects="1">
      <p:cViewPr varScale="1">
        <p:scale>
          <a:sx n="66" d="100"/>
          <a:sy n="66" d="100"/>
        </p:scale>
        <p:origin x="88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9362D-0487-49BA-9F3B-8772939126B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4BEEA2D4-9723-4C4B-924A-9C2B282DA4DF}">
      <dgm:prSet phldrT="[Texto]"/>
      <dgm:spPr/>
      <dgm:t>
        <a:bodyPr/>
        <a:lstStyle/>
        <a:p>
          <a:r>
            <a:rPr lang="es-ES" dirty="0" smtClean="0"/>
            <a:t>Nuestra área de análisis (creada en 2013) tiene como misión llevar adelante todos los procesos de análisis de datos cuantitativos del centro (</a:t>
          </a:r>
          <a:r>
            <a:rPr lang="es-ES" dirty="0" err="1" smtClean="0"/>
            <a:t>Docentemás</a:t>
          </a:r>
          <a:r>
            <a:rPr lang="es-ES" dirty="0" smtClean="0"/>
            <a:t> es la única excepción).</a:t>
          </a:r>
          <a:endParaRPr lang="es-ES" dirty="0"/>
        </a:p>
      </dgm:t>
    </dgm:pt>
    <dgm:pt modelId="{24274A03-FFB8-4010-B07F-EEC061C24C85}" type="parTrans" cxnId="{42DACAAE-F954-4C5A-BA53-9DBB82F08C40}">
      <dgm:prSet/>
      <dgm:spPr/>
      <dgm:t>
        <a:bodyPr/>
        <a:lstStyle/>
        <a:p>
          <a:endParaRPr lang="es-ES"/>
        </a:p>
      </dgm:t>
    </dgm:pt>
    <dgm:pt modelId="{BC68633B-DFEC-4CCC-BED8-7E55054C6079}" type="sibTrans" cxnId="{42DACAAE-F954-4C5A-BA53-9DBB82F08C40}">
      <dgm:prSet/>
      <dgm:spPr/>
      <dgm:t>
        <a:bodyPr/>
        <a:lstStyle/>
        <a:p>
          <a:endParaRPr lang="es-ES"/>
        </a:p>
      </dgm:t>
    </dgm:pt>
    <dgm:pt modelId="{7D5BECA1-7F9E-483F-9E14-31AA113F1358}">
      <dgm:prSet phldrT="[Texto]"/>
      <dgm:spPr/>
      <dgm:t>
        <a:bodyPr/>
        <a:lstStyle/>
        <a:p>
          <a:r>
            <a:rPr lang="es-ES" dirty="0" smtClean="0"/>
            <a:t>La centralización de este proceso tiene dos propósitos centrales: asegurar mecanismos de control y verificación; y asegurar trazabilidad (en caso que se necesite volver sobre análisis ya hechos).</a:t>
          </a:r>
          <a:endParaRPr lang="es-ES" dirty="0"/>
        </a:p>
      </dgm:t>
    </dgm:pt>
    <dgm:pt modelId="{6B46D2ED-4513-4E02-84CB-37CE57685AFB}" type="parTrans" cxnId="{E85DCFE0-12D7-4B74-A5B6-92D012287E50}">
      <dgm:prSet/>
      <dgm:spPr/>
      <dgm:t>
        <a:bodyPr/>
        <a:lstStyle/>
        <a:p>
          <a:endParaRPr lang="es-ES"/>
        </a:p>
      </dgm:t>
    </dgm:pt>
    <dgm:pt modelId="{132D84D9-4D46-4E74-A6C9-BFEAF3298C26}" type="sibTrans" cxnId="{E85DCFE0-12D7-4B74-A5B6-92D012287E50}">
      <dgm:prSet/>
      <dgm:spPr/>
      <dgm:t>
        <a:bodyPr/>
        <a:lstStyle/>
        <a:p>
          <a:endParaRPr lang="es-ES"/>
        </a:p>
      </dgm:t>
    </dgm:pt>
    <dgm:pt modelId="{F8B087E2-E3FB-4107-9A41-75303DEB9FA0}">
      <dgm:prSet phldrT="[Texto]"/>
      <dgm:spPr/>
      <dgm:t>
        <a:bodyPr/>
        <a:lstStyle/>
        <a:p>
          <a:r>
            <a:rPr lang="es-ES" dirty="0" smtClean="0"/>
            <a:t>Los proyectos que ejecutamos en el Centro, así como las exigencias que nos auto-imponemos a la luz de los Estándares, determinan un escenario que nos demanda nuevos desafíos que es preciso abordar:</a:t>
          </a:r>
          <a:endParaRPr lang="es-ES" dirty="0"/>
        </a:p>
      </dgm:t>
    </dgm:pt>
    <dgm:pt modelId="{689351E2-40DE-48FA-BEE9-40CBD878EFBA}" type="parTrans" cxnId="{192D1407-4258-4DA2-A1E0-B033FD0D9D12}">
      <dgm:prSet/>
      <dgm:spPr/>
      <dgm:t>
        <a:bodyPr/>
        <a:lstStyle/>
        <a:p>
          <a:endParaRPr lang="es-ES"/>
        </a:p>
      </dgm:t>
    </dgm:pt>
    <dgm:pt modelId="{E2A7494B-6F32-4740-933E-8BA4A7A274B2}" type="sibTrans" cxnId="{192D1407-4258-4DA2-A1E0-B033FD0D9D12}">
      <dgm:prSet/>
      <dgm:spPr/>
      <dgm:t>
        <a:bodyPr/>
        <a:lstStyle/>
        <a:p>
          <a:endParaRPr lang="es-ES"/>
        </a:p>
      </dgm:t>
    </dgm:pt>
    <dgm:pt modelId="{9ACF2F1E-0097-43EA-91C3-A82BAD4A89E1}">
      <dgm:prSet phldrT="[Texto]"/>
      <dgm:spPr/>
      <dgm:t>
        <a:bodyPr/>
        <a:lstStyle/>
        <a:p>
          <a:r>
            <a:rPr lang="es-ES" dirty="0" smtClean="0"/>
            <a:t>Necesidad de llevar a cabo análisis más complejos y novedosos (que implican conocimientos sobre medición y psicometría más sofisticados)</a:t>
          </a:r>
          <a:endParaRPr lang="es-ES" dirty="0"/>
        </a:p>
      </dgm:t>
    </dgm:pt>
    <dgm:pt modelId="{4AF75BD9-623B-42A1-9EEC-99A57C65518D}" type="parTrans" cxnId="{589AEC17-E280-499F-856A-154FA255C800}">
      <dgm:prSet/>
      <dgm:spPr/>
      <dgm:t>
        <a:bodyPr/>
        <a:lstStyle/>
        <a:p>
          <a:endParaRPr lang="es-ES"/>
        </a:p>
      </dgm:t>
    </dgm:pt>
    <dgm:pt modelId="{92DAEAB6-350A-42A9-8FCA-B432B0B7DA23}" type="sibTrans" cxnId="{589AEC17-E280-499F-856A-154FA255C800}">
      <dgm:prSet/>
      <dgm:spPr/>
      <dgm:t>
        <a:bodyPr/>
        <a:lstStyle/>
        <a:p>
          <a:endParaRPr lang="es-ES"/>
        </a:p>
      </dgm:t>
    </dgm:pt>
    <dgm:pt modelId="{85E0A677-17E8-45A3-9148-47735686CED7}">
      <dgm:prSet phldrT="[Texto]"/>
      <dgm:spPr/>
      <dgm:t>
        <a:bodyPr/>
        <a:lstStyle/>
        <a:p>
          <a:r>
            <a:rPr lang="es-ES" dirty="0" smtClean="0"/>
            <a:t>Necesidad de empoderar a nuestros equipos de las áreas de proyectos en temáticas específicas de medición y psicometría</a:t>
          </a:r>
          <a:endParaRPr lang="es-ES" dirty="0"/>
        </a:p>
      </dgm:t>
    </dgm:pt>
    <dgm:pt modelId="{F602AD7D-FA79-4762-90C7-01071B784326}" type="parTrans" cxnId="{A524485E-2ED5-4462-B3AC-038C5A29ADE0}">
      <dgm:prSet/>
      <dgm:spPr/>
      <dgm:t>
        <a:bodyPr/>
        <a:lstStyle/>
        <a:p>
          <a:endParaRPr lang="es-ES"/>
        </a:p>
      </dgm:t>
    </dgm:pt>
    <dgm:pt modelId="{5F71E020-9204-4D98-AFE0-5EB009494FA5}" type="sibTrans" cxnId="{A524485E-2ED5-4462-B3AC-038C5A29ADE0}">
      <dgm:prSet/>
      <dgm:spPr/>
      <dgm:t>
        <a:bodyPr/>
        <a:lstStyle/>
        <a:p>
          <a:endParaRPr lang="es-ES"/>
        </a:p>
      </dgm:t>
    </dgm:pt>
    <dgm:pt modelId="{31DA5C31-55B9-4EE5-A957-24425283B9D8}" type="pres">
      <dgm:prSet presAssocID="{4DD9362D-0487-49BA-9F3B-8772939126B5}" presName="linear" presStyleCnt="0">
        <dgm:presLayoutVars>
          <dgm:animLvl val="lvl"/>
          <dgm:resizeHandles val="exact"/>
        </dgm:presLayoutVars>
      </dgm:prSet>
      <dgm:spPr/>
      <dgm:t>
        <a:bodyPr/>
        <a:lstStyle/>
        <a:p>
          <a:endParaRPr lang="es-ES"/>
        </a:p>
      </dgm:t>
    </dgm:pt>
    <dgm:pt modelId="{7428E64A-13DA-4CDE-B264-491232B7F8C2}" type="pres">
      <dgm:prSet presAssocID="{4BEEA2D4-9723-4C4B-924A-9C2B282DA4DF}" presName="parentText" presStyleLbl="node1" presStyleIdx="0" presStyleCnt="3">
        <dgm:presLayoutVars>
          <dgm:chMax val="0"/>
          <dgm:bulletEnabled val="1"/>
        </dgm:presLayoutVars>
      </dgm:prSet>
      <dgm:spPr/>
      <dgm:t>
        <a:bodyPr/>
        <a:lstStyle/>
        <a:p>
          <a:endParaRPr lang="es-ES"/>
        </a:p>
      </dgm:t>
    </dgm:pt>
    <dgm:pt modelId="{E00E17E0-05C4-4D7C-B966-596205D86430}" type="pres">
      <dgm:prSet presAssocID="{BC68633B-DFEC-4CCC-BED8-7E55054C6079}" presName="spacer" presStyleCnt="0"/>
      <dgm:spPr/>
    </dgm:pt>
    <dgm:pt modelId="{85158DCF-D829-4E40-AC57-C32F8FCA63DD}" type="pres">
      <dgm:prSet presAssocID="{7D5BECA1-7F9E-483F-9E14-31AA113F1358}" presName="parentText" presStyleLbl="node1" presStyleIdx="1" presStyleCnt="3">
        <dgm:presLayoutVars>
          <dgm:chMax val="0"/>
          <dgm:bulletEnabled val="1"/>
        </dgm:presLayoutVars>
      </dgm:prSet>
      <dgm:spPr/>
      <dgm:t>
        <a:bodyPr/>
        <a:lstStyle/>
        <a:p>
          <a:endParaRPr lang="es-ES"/>
        </a:p>
      </dgm:t>
    </dgm:pt>
    <dgm:pt modelId="{7D335498-12CC-4CC1-ACA3-8CE9202BDA22}" type="pres">
      <dgm:prSet presAssocID="{132D84D9-4D46-4E74-A6C9-BFEAF3298C26}" presName="spacer" presStyleCnt="0"/>
      <dgm:spPr/>
    </dgm:pt>
    <dgm:pt modelId="{F3C2199F-CB88-469B-8AEC-195FED8E54A9}" type="pres">
      <dgm:prSet presAssocID="{F8B087E2-E3FB-4107-9A41-75303DEB9FA0}" presName="parentText" presStyleLbl="node1" presStyleIdx="2" presStyleCnt="3">
        <dgm:presLayoutVars>
          <dgm:chMax val="0"/>
          <dgm:bulletEnabled val="1"/>
        </dgm:presLayoutVars>
      </dgm:prSet>
      <dgm:spPr/>
      <dgm:t>
        <a:bodyPr/>
        <a:lstStyle/>
        <a:p>
          <a:endParaRPr lang="es-ES"/>
        </a:p>
      </dgm:t>
    </dgm:pt>
    <dgm:pt modelId="{877B5848-2AA7-48C7-878E-C0EEBD9E4A8E}" type="pres">
      <dgm:prSet presAssocID="{F8B087E2-E3FB-4107-9A41-75303DEB9FA0}" presName="childText" presStyleLbl="revTx" presStyleIdx="0" presStyleCnt="1">
        <dgm:presLayoutVars>
          <dgm:bulletEnabled val="1"/>
        </dgm:presLayoutVars>
      </dgm:prSet>
      <dgm:spPr/>
      <dgm:t>
        <a:bodyPr/>
        <a:lstStyle/>
        <a:p>
          <a:endParaRPr lang="es-ES"/>
        </a:p>
      </dgm:t>
    </dgm:pt>
  </dgm:ptLst>
  <dgm:cxnLst>
    <dgm:cxn modelId="{E85DCFE0-12D7-4B74-A5B6-92D012287E50}" srcId="{4DD9362D-0487-49BA-9F3B-8772939126B5}" destId="{7D5BECA1-7F9E-483F-9E14-31AA113F1358}" srcOrd="1" destOrd="0" parTransId="{6B46D2ED-4513-4E02-84CB-37CE57685AFB}" sibTransId="{132D84D9-4D46-4E74-A6C9-BFEAF3298C26}"/>
    <dgm:cxn modelId="{EAB176D4-EFEC-415D-AEBD-57AA2B2142A3}" type="presOf" srcId="{4DD9362D-0487-49BA-9F3B-8772939126B5}" destId="{31DA5C31-55B9-4EE5-A957-24425283B9D8}" srcOrd="0" destOrd="0" presId="urn:microsoft.com/office/officeart/2005/8/layout/vList2"/>
    <dgm:cxn modelId="{749F5204-D331-4C67-B100-95A27D9D54DB}" type="presOf" srcId="{F8B087E2-E3FB-4107-9A41-75303DEB9FA0}" destId="{F3C2199F-CB88-469B-8AEC-195FED8E54A9}" srcOrd="0" destOrd="0" presId="urn:microsoft.com/office/officeart/2005/8/layout/vList2"/>
    <dgm:cxn modelId="{A524485E-2ED5-4462-B3AC-038C5A29ADE0}" srcId="{F8B087E2-E3FB-4107-9A41-75303DEB9FA0}" destId="{85E0A677-17E8-45A3-9148-47735686CED7}" srcOrd="1" destOrd="0" parTransId="{F602AD7D-FA79-4762-90C7-01071B784326}" sibTransId="{5F71E020-9204-4D98-AFE0-5EB009494FA5}"/>
    <dgm:cxn modelId="{589AEC17-E280-499F-856A-154FA255C800}" srcId="{F8B087E2-E3FB-4107-9A41-75303DEB9FA0}" destId="{9ACF2F1E-0097-43EA-91C3-A82BAD4A89E1}" srcOrd="0" destOrd="0" parTransId="{4AF75BD9-623B-42A1-9EEC-99A57C65518D}" sibTransId="{92DAEAB6-350A-42A9-8FCA-B432B0B7DA23}"/>
    <dgm:cxn modelId="{42DACAAE-F954-4C5A-BA53-9DBB82F08C40}" srcId="{4DD9362D-0487-49BA-9F3B-8772939126B5}" destId="{4BEEA2D4-9723-4C4B-924A-9C2B282DA4DF}" srcOrd="0" destOrd="0" parTransId="{24274A03-FFB8-4010-B07F-EEC061C24C85}" sibTransId="{BC68633B-DFEC-4CCC-BED8-7E55054C6079}"/>
    <dgm:cxn modelId="{36AF9364-2A58-4230-987D-2463D752F51F}" type="presOf" srcId="{4BEEA2D4-9723-4C4B-924A-9C2B282DA4DF}" destId="{7428E64A-13DA-4CDE-B264-491232B7F8C2}" srcOrd="0" destOrd="0" presId="urn:microsoft.com/office/officeart/2005/8/layout/vList2"/>
    <dgm:cxn modelId="{192D1407-4258-4DA2-A1E0-B033FD0D9D12}" srcId="{4DD9362D-0487-49BA-9F3B-8772939126B5}" destId="{F8B087E2-E3FB-4107-9A41-75303DEB9FA0}" srcOrd="2" destOrd="0" parTransId="{689351E2-40DE-48FA-BEE9-40CBD878EFBA}" sibTransId="{E2A7494B-6F32-4740-933E-8BA4A7A274B2}"/>
    <dgm:cxn modelId="{D52FABAD-2A9A-4B87-BD5F-A9DD0C6B875C}" type="presOf" srcId="{7D5BECA1-7F9E-483F-9E14-31AA113F1358}" destId="{85158DCF-D829-4E40-AC57-C32F8FCA63DD}" srcOrd="0" destOrd="0" presId="urn:microsoft.com/office/officeart/2005/8/layout/vList2"/>
    <dgm:cxn modelId="{B6A72DE3-4A71-4C91-8D59-D89CE8E08C28}" type="presOf" srcId="{9ACF2F1E-0097-43EA-91C3-A82BAD4A89E1}" destId="{877B5848-2AA7-48C7-878E-C0EEBD9E4A8E}" srcOrd="0" destOrd="0" presId="urn:microsoft.com/office/officeart/2005/8/layout/vList2"/>
    <dgm:cxn modelId="{00ABA824-ECC8-492E-8E83-E7E0B3E5E050}" type="presOf" srcId="{85E0A677-17E8-45A3-9148-47735686CED7}" destId="{877B5848-2AA7-48C7-878E-C0EEBD9E4A8E}" srcOrd="0" destOrd="1" presId="urn:microsoft.com/office/officeart/2005/8/layout/vList2"/>
    <dgm:cxn modelId="{443CD292-4B5E-43B6-BD41-F0608E60DF94}" type="presParOf" srcId="{31DA5C31-55B9-4EE5-A957-24425283B9D8}" destId="{7428E64A-13DA-4CDE-B264-491232B7F8C2}" srcOrd="0" destOrd="0" presId="urn:microsoft.com/office/officeart/2005/8/layout/vList2"/>
    <dgm:cxn modelId="{2D459F54-56EB-43D5-8BF7-7DCC75107656}" type="presParOf" srcId="{31DA5C31-55B9-4EE5-A957-24425283B9D8}" destId="{E00E17E0-05C4-4D7C-B966-596205D86430}" srcOrd="1" destOrd="0" presId="urn:microsoft.com/office/officeart/2005/8/layout/vList2"/>
    <dgm:cxn modelId="{2B42F51E-D597-40CE-A87C-72D2B2BCADEE}" type="presParOf" srcId="{31DA5C31-55B9-4EE5-A957-24425283B9D8}" destId="{85158DCF-D829-4E40-AC57-C32F8FCA63DD}" srcOrd="2" destOrd="0" presId="urn:microsoft.com/office/officeart/2005/8/layout/vList2"/>
    <dgm:cxn modelId="{7B1D2C1E-3717-475A-8E4B-7437E1025C85}" type="presParOf" srcId="{31DA5C31-55B9-4EE5-A957-24425283B9D8}" destId="{7D335498-12CC-4CC1-ACA3-8CE9202BDA22}" srcOrd="3" destOrd="0" presId="urn:microsoft.com/office/officeart/2005/8/layout/vList2"/>
    <dgm:cxn modelId="{D9EA86E0-AB3C-4888-AB97-8E32D9EA8DF6}" type="presParOf" srcId="{31DA5C31-55B9-4EE5-A957-24425283B9D8}" destId="{F3C2199F-CB88-469B-8AEC-195FED8E54A9}" srcOrd="4" destOrd="0" presId="urn:microsoft.com/office/officeart/2005/8/layout/vList2"/>
    <dgm:cxn modelId="{33F96F07-0B7A-459A-9BC9-22022F413476}" type="presParOf" srcId="{31DA5C31-55B9-4EE5-A957-24425283B9D8}" destId="{877B5848-2AA7-48C7-878E-C0EEBD9E4A8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3FCF1-2A04-4A21-9654-EB09D37D837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1C9B5024-C2B4-4CD7-AA9E-1126A4DE8209}">
      <dgm:prSet phldrT="[Texto]"/>
      <dgm:spPr/>
      <dgm:t>
        <a:bodyPr/>
        <a:lstStyle/>
        <a:p>
          <a:r>
            <a:rPr lang="es-ES" dirty="0" smtClean="0">
              <a:solidFill>
                <a:schemeClr val="tx1">
                  <a:lumMod val="75000"/>
                  <a:lumOff val="25000"/>
                </a:schemeClr>
              </a:solidFill>
            </a:rPr>
            <a:t>En ocasiones, los tiempos requeridos para los análisis son más extensos (</a:t>
          </a:r>
          <a:r>
            <a:rPr lang="es-ES" dirty="0" err="1" smtClean="0">
              <a:solidFill>
                <a:schemeClr val="tx1">
                  <a:lumMod val="75000"/>
                  <a:lumOff val="25000"/>
                </a:schemeClr>
              </a:solidFill>
            </a:rPr>
            <a:t>p.e</a:t>
          </a:r>
          <a:r>
            <a:rPr lang="es-ES" dirty="0" smtClean="0">
              <a:solidFill>
                <a:schemeClr val="tx1">
                  <a:lumMod val="75000"/>
                  <a:lumOff val="25000"/>
                </a:schemeClr>
              </a:solidFill>
            </a:rPr>
            <a:t>. por tiempos de programación y/o cómputo, por necesidad de aprender nuevas técnicas o manejar nuevos SW)</a:t>
          </a:r>
          <a:endParaRPr lang="es-ES" dirty="0">
            <a:solidFill>
              <a:schemeClr val="tx1">
                <a:lumMod val="75000"/>
                <a:lumOff val="25000"/>
              </a:schemeClr>
            </a:solidFill>
          </a:endParaRPr>
        </a:p>
      </dgm:t>
    </dgm:pt>
    <dgm:pt modelId="{2466D776-615D-44A6-838B-F6278E642B4E}" type="parTrans" cxnId="{B9F21CDB-01DF-4426-9278-D26AC66DA997}">
      <dgm:prSet/>
      <dgm:spPr/>
      <dgm:t>
        <a:bodyPr/>
        <a:lstStyle/>
        <a:p>
          <a:endParaRPr lang="es-ES"/>
        </a:p>
      </dgm:t>
    </dgm:pt>
    <dgm:pt modelId="{38F295A3-32F6-4494-A36C-C0434B7CEE47}" type="sibTrans" cxnId="{B9F21CDB-01DF-4426-9278-D26AC66DA997}">
      <dgm:prSet/>
      <dgm:spPr/>
      <dgm:t>
        <a:bodyPr/>
        <a:lstStyle/>
        <a:p>
          <a:endParaRPr lang="es-ES"/>
        </a:p>
      </dgm:t>
    </dgm:pt>
    <dgm:pt modelId="{F3129DB7-6381-4997-AB8C-E7431DE7D783}">
      <dgm:prSet phldrT="[Texto]"/>
      <dgm:spPr/>
      <dgm:t>
        <a:bodyPr/>
        <a:lstStyle/>
        <a:p>
          <a:r>
            <a:rPr lang="es-ES" dirty="0" smtClean="0">
              <a:solidFill>
                <a:schemeClr val="tx1">
                  <a:lumMod val="75000"/>
                  <a:lumOff val="25000"/>
                </a:schemeClr>
              </a:solidFill>
            </a:rPr>
            <a:t>Los mecanismos de chequeo y verificación son absoluta y completamente imprescindibles</a:t>
          </a:r>
          <a:endParaRPr lang="es-ES" dirty="0">
            <a:solidFill>
              <a:schemeClr val="tx1">
                <a:lumMod val="75000"/>
                <a:lumOff val="25000"/>
              </a:schemeClr>
            </a:solidFill>
          </a:endParaRPr>
        </a:p>
      </dgm:t>
    </dgm:pt>
    <dgm:pt modelId="{36B04D70-9A45-4A81-9C12-438F110DB403}" type="parTrans" cxnId="{EE8371B7-5048-4A65-92C3-1998D3A84AEB}">
      <dgm:prSet/>
      <dgm:spPr/>
      <dgm:t>
        <a:bodyPr/>
        <a:lstStyle/>
        <a:p>
          <a:endParaRPr lang="es-ES"/>
        </a:p>
      </dgm:t>
    </dgm:pt>
    <dgm:pt modelId="{99B8EA5D-2702-4A45-8019-508BA7D16661}" type="sibTrans" cxnId="{EE8371B7-5048-4A65-92C3-1998D3A84AEB}">
      <dgm:prSet/>
      <dgm:spPr/>
      <dgm:t>
        <a:bodyPr/>
        <a:lstStyle/>
        <a:p>
          <a:endParaRPr lang="es-ES"/>
        </a:p>
      </dgm:t>
    </dgm:pt>
    <dgm:pt modelId="{789CAA4B-6991-4C00-9E3C-81BEE66EF94C}">
      <dgm:prSet phldrT="[Texto]"/>
      <dgm:spPr/>
      <dgm:t>
        <a:bodyPr/>
        <a:lstStyle/>
        <a:p>
          <a:r>
            <a:rPr lang="es-ES" dirty="0" smtClean="0"/>
            <a:t>Debemos hacer todas las acciones que sean posibles para prevenir errores</a:t>
          </a:r>
          <a:endParaRPr lang="es-ES" dirty="0"/>
        </a:p>
      </dgm:t>
    </dgm:pt>
    <dgm:pt modelId="{57906FC7-A5B2-4566-A96A-BA31B7352C41}" type="parTrans" cxnId="{FECD15CD-6CEE-45A3-BC2A-70763CFB7EEA}">
      <dgm:prSet/>
      <dgm:spPr/>
      <dgm:t>
        <a:bodyPr/>
        <a:lstStyle/>
        <a:p>
          <a:endParaRPr lang="es-ES"/>
        </a:p>
      </dgm:t>
    </dgm:pt>
    <dgm:pt modelId="{7A5634CC-61AB-46EF-B4B5-B0B16DB18C63}" type="sibTrans" cxnId="{FECD15CD-6CEE-45A3-BC2A-70763CFB7EEA}">
      <dgm:prSet/>
      <dgm:spPr/>
      <dgm:t>
        <a:bodyPr/>
        <a:lstStyle/>
        <a:p>
          <a:endParaRPr lang="es-ES"/>
        </a:p>
      </dgm:t>
    </dgm:pt>
    <dgm:pt modelId="{B6E31C50-8CB0-407A-AB12-478B98294CFF}" type="pres">
      <dgm:prSet presAssocID="{21C3FCF1-2A04-4A21-9654-EB09D37D837C}" presName="diagram" presStyleCnt="0">
        <dgm:presLayoutVars>
          <dgm:dir/>
          <dgm:resizeHandles val="exact"/>
        </dgm:presLayoutVars>
      </dgm:prSet>
      <dgm:spPr/>
      <dgm:t>
        <a:bodyPr/>
        <a:lstStyle/>
        <a:p>
          <a:endParaRPr lang="es-MX"/>
        </a:p>
      </dgm:t>
    </dgm:pt>
    <dgm:pt modelId="{5947313D-E93B-4128-A428-27F6DFE25483}" type="pres">
      <dgm:prSet presAssocID="{1C9B5024-C2B4-4CD7-AA9E-1126A4DE8209}" presName="node" presStyleLbl="node1" presStyleIdx="0" presStyleCnt="3">
        <dgm:presLayoutVars>
          <dgm:bulletEnabled val="1"/>
        </dgm:presLayoutVars>
      </dgm:prSet>
      <dgm:spPr/>
      <dgm:t>
        <a:bodyPr/>
        <a:lstStyle/>
        <a:p>
          <a:endParaRPr lang="es-ES"/>
        </a:p>
      </dgm:t>
    </dgm:pt>
    <dgm:pt modelId="{F45E3D8F-2A84-437F-8B18-49A78AD4BE9D}" type="pres">
      <dgm:prSet presAssocID="{38F295A3-32F6-4494-A36C-C0434B7CEE47}" presName="sibTrans" presStyleCnt="0"/>
      <dgm:spPr/>
    </dgm:pt>
    <dgm:pt modelId="{86AD1FDF-C009-4893-8DA5-DBE28089A9A2}" type="pres">
      <dgm:prSet presAssocID="{F3129DB7-6381-4997-AB8C-E7431DE7D783}" presName="node" presStyleLbl="node1" presStyleIdx="1" presStyleCnt="3">
        <dgm:presLayoutVars>
          <dgm:bulletEnabled val="1"/>
        </dgm:presLayoutVars>
      </dgm:prSet>
      <dgm:spPr/>
      <dgm:t>
        <a:bodyPr/>
        <a:lstStyle/>
        <a:p>
          <a:endParaRPr lang="es-ES"/>
        </a:p>
      </dgm:t>
    </dgm:pt>
    <dgm:pt modelId="{0F8E07BB-0CEB-4F0C-BAEC-13391F1B82FA}" type="pres">
      <dgm:prSet presAssocID="{99B8EA5D-2702-4A45-8019-508BA7D16661}" presName="sibTrans" presStyleCnt="0"/>
      <dgm:spPr/>
    </dgm:pt>
    <dgm:pt modelId="{54B70650-C2E6-4829-8F97-36EBD9219695}" type="pres">
      <dgm:prSet presAssocID="{789CAA4B-6991-4C00-9E3C-81BEE66EF94C}" presName="node" presStyleLbl="node1" presStyleIdx="2" presStyleCnt="3">
        <dgm:presLayoutVars>
          <dgm:bulletEnabled val="1"/>
        </dgm:presLayoutVars>
      </dgm:prSet>
      <dgm:spPr/>
      <dgm:t>
        <a:bodyPr/>
        <a:lstStyle/>
        <a:p>
          <a:endParaRPr lang="es-ES"/>
        </a:p>
      </dgm:t>
    </dgm:pt>
  </dgm:ptLst>
  <dgm:cxnLst>
    <dgm:cxn modelId="{60DAFC15-6859-4D59-8409-D5B21725EB01}" type="presOf" srcId="{21C3FCF1-2A04-4A21-9654-EB09D37D837C}" destId="{B6E31C50-8CB0-407A-AB12-478B98294CFF}" srcOrd="0" destOrd="0" presId="urn:microsoft.com/office/officeart/2005/8/layout/default"/>
    <dgm:cxn modelId="{FECD15CD-6CEE-45A3-BC2A-70763CFB7EEA}" srcId="{21C3FCF1-2A04-4A21-9654-EB09D37D837C}" destId="{789CAA4B-6991-4C00-9E3C-81BEE66EF94C}" srcOrd="2" destOrd="0" parTransId="{57906FC7-A5B2-4566-A96A-BA31B7352C41}" sibTransId="{7A5634CC-61AB-46EF-B4B5-B0B16DB18C63}"/>
    <dgm:cxn modelId="{EE8371B7-5048-4A65-92C3-1998D3A84AEB}" srcId="{21C3FCF1-2A04-4A21-9654-EB09D37D837C}" destId="{F3129DB7-6381-4997-AB8C-E7431DE7D783}" srcOrd="1" destOrd="0" parTransId="{36B04D70-9A45-4A81-9C12-438F110DB403}" sibTransId="{99B8EA5D-2702-4A45-8019-508BA7D16661}"/>
    <dgm:cxn modelId="{1F09FD66-4A08-45C8-882C-989DAF7ED83C}" type="presOf" srcId="{F3129DB7-6381-4997-AB8C-E7431DE7D783}" destId="{86AD1FDF-C009-4893-8DA5-DBE28089A9A2}" srcOrd="0" destOrd="0" presId="urn:microsoft.com/office/officeart/2005/8/layout/default"/>
    <dgm:cxn modelId="{ED8E6267-460E-4BF2-8291-AEC2754E1D5B}" type="presOf" srcId="{1C9B5024-C2B4-4CD7-AA9E-1126A4DE8209}" destId="{5947313D-E93B-4128-A428-27F6DFE25483}" srcOrd="0" destOrd="0" presId="urn:microsoft.com/office/officeart/2005/8/layout/default"/>
    <dgm:cxn modelId="{F59C7A1E-54AD-4293-A8D8-9D4564A07926}" type="presOf" srcId="{789CAA4B-6991-4C00-9E3C-81BEE66EF94C}" destId="{54B70650-C2E6-4829-8F97-36EBD9219695}" srcOrd="0" destOrd="0" presId="urn:microsoft.com/office/officeart/2005/8/layout/default"/>
    <dgm:cxn modelId="{B9F21CDB-01DF-4426-9278-D26AC66DA997}" srcId="{21C3FCF1-2A04-4A21-9654-EB09D37D837C}" destId="{1C9B5024-C2B4-4CD7-AA9E-1126A4DE8209}" srcOrd="0" destOrd="0" parTransId="{2466D776-615D-44A6-838B-F6278E642B4E}" sibTransId="{38F295A3-32F6-4494-A36C-C0434B7CEE47}"/>
    <dgm:cxn modelId="{99EEAC3C-0864-4250-B4DD-B86CE004C2CC}" type="presParOf" srcId="{B6E31C50-8CB0-407A-AB12-478B98294CFF}" destId="{5947313D-E93B-4128-A428-27F6DFE25483}" srcOrd="0" destOrd="0" presId="urn:microsoft.com/office/officeart/2005/8/layout/default"/>
    <dgm:cxn modelId="{30ED164E-DA91-4CC7-A1B6-FE24361933C4}" type="presParOf" srcId="{B6E31C50-8CB0-407A-AB12-478B98294CFF}" destId="{F45E3D8F-2A84-437F-8B18-49A78AD4BE9D}" srcOrd="1" destOrd="0" presId="urn:microsoft.com/office/officeart/2005/8/layout/default"/>
    <dgm:cxn modelId="{70172E9C-DEF7-4189-B4C5-466A24D13C74}" type="presParOf" srcId="{B6E31C50-8CB0-407A-AB12-478B98294CFF}" destId="{86AD1FDF-C009-4893-8DA5-DBE28089A9A2}" srcOrd="2" destOrd="0" presId="urn:microsoft.com/office/officeart/2005/8/layout/default"/>
    <dgm:cxn modelId="{E1E69263-7C5B-4E08-A185-820901711AA0}" type="presParOf" srcId="{B6E31C50-8CB0-407A-AB12-478B98294CFF}" destId="{0F8E07BB-0CEB-4F0C-BAEC-13391F1B82FA}" srcOrd="3" destOrd="0" presId="urn:microsoft.com/office/officeart/2005/8/layout/default"/>
    <dgm:cxn modelId="{46E13D7C-4106-4A87-A995-DB7985271E3E}" type="presParOf" srcId="{B6E31C50-8CB0-407A-AB12-478B98294CFF}" destId="{54B70650-C2E6-4829-8F97-36EBD921969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E961E-822E-4A2C-B111-DAB461D44630}"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s-ES"/>
        </a:p>
      </dgm:t>
    </dgm:pt>
    <dgm:pt modelId="{C5ABC340-AF8D-4E87-9B19-010A0120860D}">
      <dgm:prSet phldrT="[Texto]"/>
      <dgm:spPr/>
      <dgm:t>
        <a:bodyPr/>
        <a:lstStyle/>
        <a:p>
          <a:r>
            <a:rPr lang="es-ES" dirty="0" smtClean="0"/>
            <a:t>Ajustes en equipo de UA (dotación y estructura)</a:t>
          </a:r>
          <a:endParaRPr lang="es-ES" dirty="0"/>
        </a:p>
      </dgm:t>
    </dgm:pt>
    <dgm:pt modelId="{E1A8B8E7-FE69-4AEE-99EF-13C54DFB1BBF}" type="parTrans" cxnId="{E5ED6240-9BD6-4D12-8153-4CA746225B37}">
      <dgm:prSet/>
      <dgm:spPr/>
      <dgm:t>
        <a:bodyPr/>
        <a:lstStyle/>
        <a:p>
          <a:endParaRPr lang="es-ES"/>
        </a:p>
      </dgm:t>
    </dgm:pt>
    <dgm:pt modelId="{99995AF4-45D3-4B69-A122-11BAF192C7CE}" type="sibTrans" cxnId="{E5ED6240-9BD6-4D12-8153-4CA746225B37}">
      <dgm:prSet/>
      <dgm:spPr/>
      <dgm:t>
        <a:bodyPr/>
        <a:lstStyle/>
        <a:p>
          <a:endParaRPr lang="es-ES"/>
        </a:p>
      </dgm:t>
    </dgm:pt>
    <dgm:pt modelId="{B7C0ABE1-3B4F-477C-934D-AADEA59FD34D}">
      <dgm:prSet phldrT="[Texto]"/>
      <dgm:spPr/>
      <dgm:t>
        <a:bodyPr/>
        <a:lstStyle/>
        <a:p>
          <a:r>
            <a:rPr lang="es-ES" dirty="0" smtClean="0"/>
            <a:t>Definición de nuevos protocolos de trabajo UA-áreas</a:t>
          </a:r>
          <a:endParaRPr lang="es-ES" dirty="0"/>
        </a:p>
      </dgm:t>
    </dgm:pt>
    <dgm:pt modelId="{B7BFE23E-A4B0-4457-A628-C231E4E999AF}" type="parTrans" cxnId="{0652F54F-17F7-45E8-9110-C75ABA6255E9}">
      <dgm:prSet/>
      <dgm:spPr/>
      <dgm:t>
        <a:bodyPr/>
        <a:lstStyle/>
        <a:p>
          <a:endParaRPr lang="es-ES"/>
        </a:p>
      </dgm:t>
    </dgm:pt>
    <dgm:pt modelId="{7BDDA573-1215-4C3B-B045-C3D68C737890}" type="sibTrans" cxnId="{0652F54F-17F7-45E8-9110-C75ABA6255E9}">
      <dgm:prSet/>
      <dgm:spPr/>
      <dgm:t>
        <a:bodyPr/>
        <a:lstStyle/>
        <a:p>
          <a:endParaRPr lang="es-ES"/>
        </a:p>
      </dgm:t>
    </dgm:pt>
    <dgm:pt modelId="{FAAAE482-625F-45E2-95E2-CF7ED5E1FDB8}" type="pres">
      <dgm:prSet presAssocID="{782E961E-822E-4A2C-B111-DAB461D44630}" presName="Name0" presStyleCnt="0">
        <dgm:presLayoutVars>
          <dgm:dir/>
          <dgm:resizeHandles val="exact"/>
        </dgm:presLayoutVars>
      </dgm:prSet>
      <dgm:spPr/>
      <dgm:t>
        <a:bodyPr/>
        <a:lstStyle/>
        <a:p>
          <a:endParaRPr lang="es-MX"/>
        </a:p>
      </dgm:t>
    </dgm:pt>
    <dgm:pt modelId="{B7BD4FAD-8AE9-4A0A-A8E0-9AB281FBA06D}" type="pres">
      <dgm:prSet presAssocID="{782E961E-822E-4A2C-B111-DAB461D44630}" presName="fgShape" presStyleLbl="fgShp" presStyleIdx="0" presStyleCnt="1"/>
      <dgm:spPr/>
    </dgm:pt>
    <dgm:pt modelId="{9AF5AB08-6135-4C39-AABA-108DD7BBEFCF}" type="pres">
      <dgm:prSet presAssocID="{782E961E-822E-4A2C-B111-DAB461D44630}" presName="linComp" presStyleCnt="0"/>
      <dgm:spPr/>
    </dgm:pt>
    <dgm:pt modelId="{9C0DA3DD-2867-4418-B63A-9E6DCAB02319}" type="pres">
      <dgm:prSet presAssocID="{C5ABC340-AF8D-4E87-9B19-010A0120860D}" presName="compNode" presStyleCnt="0"/>
      <dgm:spPr/>
    </dgm:pt>
    <dgm:pt modelId="{B08E08D6-D029-404D-A962-C6A214CB8324}" type="pres">
      <dgm:prSet presAssocID="{C5ABC340-AF8D-4E87-9B19-010A0120860D}" presName="bkgdShape" presStyleLbl="node1" presStyleIdx="0" presStyleCnt="2"/>
      <dgm:spPr/>
      <dgm:t>
        <a:bodyPr/>
        <a:lstStyle/>
        <a:p>
          <a:endParaRPr lang="es-MX"/>
        </a:p>
      </dgm:t>
    </dgm:pt>
    <dgm:pt modelId="{802D7579-0948-48B8-848F-4733256984A2}" type="pres">
      <dgm:prSet presAssocID="{C5ABC340-AF8D-4E87-9B19-010A0120860D}" presName="nodeTx" presStyleLbl="node1" presStyleIdx="0" presStyleCnt="2">
        <dgm:presLayoutVars>
          <dgm:bulletEnabled val="1"/>
        </dgm:presLayoutVars>
      </dgm:prSet>
      <dgm:spPr/>
      <dgm:t>
        <a:bodyPr/>
        <a:lstStyle/>
        <a:p>
          <a:endParaRPr lang="es-MX"/>
        </a:p>
      </dgm:t>
    </dgm:pt>
    <dgm:pt modelId="{E76391EA-8A57-4AEB-B3BF-D6D7446D47A8}" type="pres">
      <dgm:prSet presAssocID="{C5ABC340-AF8D-4E87-9B19-010A0120860D}" presName="invisiNode" presStyleLbl="node1" presStyleIdx="0" presStyleCnt="2"/>
      <dgm:spPr/>
    </dgm:pt>
    <dgm:pt modelId="{1EF2506B-FCAF-4228-A161-56B10F1B7324}" type="pres">
      <dgm:prSet presAssocID="{C5ABC340-AF8D-4E87-9B19-010A0120860D}" presName="imagNode" presStyleLbl="fgImgPlace1" presStyleIdx="0" presStyleCnt="2"/>
      <dgm:spPr>
        <a:blipFill rotWithShape="1">
          <a:blip xmlns:r="http://schemas.openxmlformats.org/officeDocument/2006/relationships" r:embed="rId1"/>
          <a:stretch>
            <a:fillRect/>
          </a:stretch>
        </a:blipFill>
      </dgm:spPr>
    </dgm:pt>
    <dgm:pt modelId="{977D95C0-73EE-430D-855E-E9C6143AFAD6}" type="pres">
      <dgm:prSet presAssocID="{99995AF4-45D3-4B69-A122-11BAF192C7CE}" presName="sibTrans" presStyleLbl="sibTrans2D1" presStyleIdx="0" presStyleCnt="0"/>
      <dgm:spPr/>
      <dgm:t>
        <a:bodyPr/>
        <a:lstStyle/>
        <a:p>
          <a:endParaRPr lang="es-MX"/>
        </a:p>
      </dgm:t>
    </dgm:pt>
    <dgm:pt modelId="{88F70E48-AEC8-417D-8E6B-5DF35C6C0D9E}" type="pres">
      <dgm:prSet presAssocID="{B7C0ABE1-3B4F-477C-934D-AADEA59FD34D}" presName="compNode" presStyleCnt="0"/>
      <dgm:spPr/>
    </dgm:pt>
    <dgm:pt modelId="{27FF21BC-52F1-416C-8464-A3F0CF3A991A}" type="pres">
      <dgm:prSet presAssocID="{B7C0ABE1-3B4F-477C-934D-AADEA59FD34D}" presName="bkgdShape" presStyleLbl="node1" presStyleIdx="1" presStyleCnt="2" custLinFactNeighborX="77"/>
      <dgm:spPr/>
      <dgm:t>
        <a:bodyPr/>
        <a:lstStyle/>
        <a:p>
          <a:endParaRPr lang="es-MX"/>
        </a:p>
      </dgm:t>
    </dgm:pt>
    <dgm:pt modelId="{49410FDB-DDC3-4049-95E2-A002668AF1F6}" type="pres">
      <dgm:prSet presAssocID="{B7C0ABE1-3B4F-477C-934D-AADEA59FD34D}" presName="nodeTx" presStyleLbl="node1" presStyleIdx="1" presStyleCnt="2">
        <dgm:presLayoutVars>
          <dgm:bulletEnabled val="1"/>
        </dgm:presLayoutVars>
      </dgm:prSet>
      <dgm:spPr/>
      <dgm:t>
        <a:bodyPr/>
        <a:lstStyle/>
        <a:p>
          <a:endParaRPr lang="es-MX"/>
        </a:p>
      </dgm:t>
    </dgm:pt>
    <dgm:pt modelId="{1AE990E7-3B25-411E-94FD-06EF9CD7861A}" type="pres">
      <dgm:prSet presAssocID="{B7C0ABE1-3B4F-477C-934D-AADEA59FD34D}" presName="invisiNode" presStyleLbl="node1" presStyleIdx="1" presStyleCnt="2"/>
      <dgm:spPr/>
    </dgm:pt>
    <dgm:pt modelId="{7D6C7655-1AED-4B30-A232-72621D7596F7}" type="pres">
      <dgm:prSet presAssocID="{B7C0ABE1-3B4F-477C-934D-AADEA59FD34D}" presName="imagNode" presStyleLbl="fgImgPlace1" presStyleIdx="1" presStyleCnt="2"/>
      <dgm:spPr>
        <a:blipFill rotWithShape="1">
          <a:blip xmlns:r="http://schemas.openxmlformats.org/officeDocument/2006/relationships" r:embed="rId2"/>
          <a:stretch>
            <a:fillRect/>
          </a:stretch>
        </a:blipFill>
      </dgm:spPr>
    </dgm:pt>
  </dgm:ptLst>
  <dgm:cxnLst>
    <dgm:cxn modelId="{3E68875E-C343-446B-BB19-E7D873244652}" type="presOf" srcId="{B7C0ABE1-3B4F-477C-934D-AADEA59FD34D}" destId="{27FF21BC-52F1-416C-8464-A3F0CF3A991A}" srcOrd="0" destOrd="0" presId="urn:microsoft.com/office/officeart/2005/8/layout/hList7"/>
    <dgm:cxn modelId="{389A37F7-8AE8-4DE2-B286-F3BFBD4D0B13}" type="presOf" srcId="{B7C0ABE1-3B4F-477C-934D-AADEA59FD34D}" destId="{49410FDB-DDC3-4049-95E2-A002668AF1F6}" srcOrd="1" destOrd="0" presId="urn:microsoft.com/office/officeart/2005/8/layout/hList7"/>
    <dgm:cxn modelId="{7CE8D03F-FB28-4F48-9CDD-18E3C92AF754}" type="presOf" srcId="{99995AF4-45D3-4B69-A122-11BAF192C7CE}" destId="{977D95C0-73EE-430D-855E-E9C6143AFAD6}" srcOrd="0" destOrd="0" presId="urn:microsoft.com/office/officeart/2005/8/layout/hList7"/>
    <dgm:cxn modelId="{E5ED6240-9BD6-4D12-8153-4CA746225B37}" srcId="{782E961E-822E-4A2C-B111-DAB461D44630}" destId="{C5ABC340-AF8D-4E87-9B19-010A0120860D}" srcOrd="0" destOrd="0" parTransId="{E1A8B8E7-FE69-4AEE-99EF-13C54DFB1BBF}" sibTransId="{99995AF4-45D3-4B69-A122-11BAF192C7CE}"/>
    <dgm:cxn modelId="{FA03BC98-F819-4AA7-86E2-FC8CB1474B24}" type="presOf" srcId="{C5ABC340-AF8D-4E87-9B19-010A0120860D}" destId="{B08E08D6-D029-404D-A962-C6A214CB8324}" srcOrd="0" destOrd="0" presId="urn:microsoft.com/office/officeart/2005/8/layout/hList7"/>
    <dgm:cxn modelId="{F28BD0C2-3E7A-48AD-8298-AC1826529D5D}" type="presOf" srcId="{C5ABC340-AF8D-4E87-9B19-010A0120860D}" destId="{802D7579-0948-48B8-848F-4733256984A2}" srcOrd="1" destOrd="0" presId="urn:microsoft.com/office/officeart/2005/8/layout/hList7"/>
    <dgm:cxn modelId="{83C656A2-04B6-4FE1-9E26-B24D97596752}" type="presOf" srcId="{782E961E-822E-4A2C-B111-DAB461D44630}" destId="{FAAAE482-625F-45E2-95E2-CF7ED5E1FDB8}" srcOrd="0" destOrd="0" presId="urn:microsoft.com/office/officeart/2005/8/layout/hList7"/>
    <dgm:cxn modelId="{0652F54F-17F7-45E8-9110-C75ABA6255E9}" srcId="{782E961E-822E-4A2C-B111-DAB461D44630}" destId="{B7C0ABE1-3B4F-477C-934D-AADEA59FD34D}" srcOrd="1" destOrd="0" parTransId="{B7BFE23E-A4B0-4457-A628-C231E4E999AF}" sibTransId="{7BDDA573-1215-4C3B-B045-C3D68C737890}"/>
    <dgm:cxn modelId="{C92D63E8-7143-4D68-A6BE-37DB36077CDD}" type="presParOf" srcId="{FAAAE482-625F-45E2-95E2-CF7ED5E1FDB8}" destId="{B7BD4FAD-8AE9-4A0A-A8E0-9AB281FBA06D}" srcOrd="0" destOrd="0" presId="urn:microsoft.com/office/officeart/2005/8/layout/hList7"/>
    <dgm:cxn modelId="{3CFE01D8-FD5B-4FF5-BD66-AE6A8B934210}" type="presParOf" srcId="{FAAAE482-625F-45E2-95E2-CF7ED5E1FDB8}" destId="{9AF5AB08-6135-4C39-AABA-108DD7BBEFCF}" srcOrd="1" destOrd="0" presId="urn:microsoft.com/office/officeart/2005/8/layout/hList7"/>
    <dgm:cxn modelId="{8C009EB5-413D-41F2-BAA3-A1F9F5ED08A2}" type="presParOf" srcId="{9AF5AB08-6135-4C39-AABA-108DD7BBEFCF}" destId="{9C0DA3DD-2867-4418-B63A-9E6DCAB02319}" srcOrd="0" destOrd="0" presId="urn:microsoft.com/office/officeart/2005/8/layout/hList7"/>
    <dgm:cxn modelId="{66FEC244-295F-420E-B0C1-D68169774768}" type="presParOf" srcId="{9C0DA3DD-2867-4418-B63A-9E6DCAB02319}" destId="{B08E08D6-D029-404D-A962-C6A214CB8324}" srcOrd="0" destOrd="0" presId="urn:microsoft.com/office/officeart/2005/8/layout/hList7"/>
    <dgm:cxn modelId="{EFCB8BD3-DD7E-432E-BE4E-D595834FA51A}" type="presParOf" srcId="{9C0DA3DD-2867-4418-B63A-9E6DCAB02319}" destId="{802D7579-0948-48B8-848F-4733256984A2}" srcOrd="1" destOrd="0" presId="urn:microsoft.com/office/officeart/2005/8/layout/hList7"/>
    <dgm:cxn modelId="{D0565629-E115-4873-98BE-347B279531C5}" type="presParOf" srcId="{9C0DA3DD-2867-4418-B63A-9E6DCAB02319}" destId="{E76391EA-8A57-4AEB-B3BF-D6D7446D47A8}" srcOrd="2" destOrd="0" presId="urn:microsoft.com/office/officeart/2005/8/layout/hList7"/>
    <dgm:cxn modelId="{F3786FC0-2A1A-44F1-AA32-0149579CE362}" type="presParOf" srcId="{9C0DA3DD-2867-4418-B63A-9E6DCAB02319}" destId="{1EF2506B-FCAF-4228-A161-56B10F1B7324}" srcOrd="3" destOrd="0" presId="urn:microsoft.com/office/officeart/2005/8/layout/hList7"/>
    <dgm:cxn modelId="{C6B78B75-CD20-449E-A5CF-67CC0E8F41F2}" type="presParOf" srcId="{9AF5AB08-6135-4C39-AABA-108DD7BBEFCF}" destId="{977D95C0-73EE-430D-855E-E9C6143AFAD6}" srcOrd="1" destOrd="0" presId="urn:microsoft.com/office/officeart/2005/8/layout/hList7"/>
    <dgm:cxn modelId="{9A4613FA-BC92-4368-BE0F-DA2C85A7D6EF}" type="presParOf" srcId="{9AF5AB08-6135-4C39-AABA-108DD7BBEFCF}" destId="{88F70E48-AEC8-417D-8E6B-5DF35C6C0D9E}" srcOrd="2" destOrd="0" presId="urn:microsoft.com/office/officeart/2005/8/layout/hList7"/>
    <dgm:cxn modelId="{A46928CE-66C8-4BDB-8DD2-0E36547D7C3B}" type="presParOf" srcId="{88F70E48-AEC8-417D-8E6B-5DF35C6C0D9E}" destId="{27FF21BC-52F1-416C-8464-A3F0CF3A991A}" srcOrd="0" destOrd="0" presId="urn:microsoft.com/office/officeart/2005/8/layout/hList7"/>
    <dgm:cxn modelId="{B159A7F5-3275-4A35-90CC-0A50C8F58BA4}" type="presParOf" srcId="{88F70E48-AEC8-417D-8E6B-5DF35C6C0D9E}" destId="{49410FDB-DDC3-4049-95E2-A002668AF1F6}" srcOrd="1" destOrd="0" presId="urn:microsoft.com/office/officeart/2005/8/layout/hList7"/>
    <dgm:cxn modelId="{84C2354F-CB25-4596-8FFB-583149A3DD7D}" type="presParOf" srcId="{88F70E48-AEC8-417D-8E6B-5DF35C6C0D9E}" destId="{1AE990E7-3B25-411E-94FD-06EF9CD7861A}" srcOrd="2" destOrd="0" presId="urn:microsoft.com/office/officeart/2005/8/layout/hList7"/>
    <dgm:cxn modelId="{EB730EDE-6C2A-44FA-B61E-53E8185EA87D}" type="presParOf" srcId="{88F70E48-AEC8-417D-8E6B-5DF35C6C0D9E}" destId="{7D6C7655-1AED-4B30-A232-72621D7596F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49D35-A2C0-4062-808E-AADCBA9B4DB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70DF1008-6FA5-41FF-8685-1B570EB77186}">
      <dgm:prSet phldrT="[Texto]" custT="1"/>
      <dgm:spPr/>
      <dgm:t>
        <a:bodyPr/>
        <a:lstStyle/>
        <a:p>
          <a:r>
            <a:rPr lang="es-ES" sz="2000" dirty="0" smtClean="0"/>
            <a:t>Coordinadora</a:t>
          </a:r>
          <a:endParaRPr lang="es-ES" sz="2000" dirty="0"/>
        </a:p>
      </dgm:t>
    </dgm:pt>
    <dgm:pt modelId="{8FB70444-8B44-4A47-9331-29E2726B8D95}" type="parTrans" cxnId="{B86CCCB8-39FE-41F4-9FCA-61F5DAD22520}">
      <dgm:prSet/>
      <dgm:spPr/>
      <dgm:t>
        <a:bodyPr/>
        <a:lstStyle/>
        <a:p>
          <a:endParaRPr lang="es-ES" sz="2000"/>
        </a:p>
      </dgm:t>
    </dgm:pt>
    <dgm:pt modelId="{73C8BD82-A928-4617-B1B7-6A33B0DBAE49}" type="sibTrans" cxnId="{B86CCCB8-39FE-41F4-9FCA-61F5DAD22520}">
      <dgm:prSet/>
      <dgm:spPr/>
      <dgm:t>
        <a:bodyPr/>
        <a:lstStyle/>
        <a:p>
          <a:endParaRPr lang="es-ES" sz="2000"/>
        </a:p>
      </dgm:t>
    </dgm:pt>
    <dgm:pt modelId="{BB5E8D36-6904-48E4-AE7F-30B937D280B1}">
      <dgm:prSet phldrT="[Texto]" custT="1"/>
      <dgm:spPr/>
      <dgm:t>
        <a:bodyPr/>
        <a:lstStyle/>
        <a:p>
          <a:r>
            <a:rPr lang="es-ES" sz="2000" dirty="0" smtClean="0"/>
            <a:t>Analista</a:t>
          </a:r>
          <a:endParaRPr lang="es-ES" sz="2000" dirty="0"/>
        </a:p>
      </dgm:t>
    </dgm:pt>
    <dgm:pt modelId="{2D692BC3-3366-4967-9082-0D0BF75393CA}" type="parTrans" cxnId="{4D9BEA6D-D33B-40C6-83C5-2533D20C87B0}">
      <dgm:prSet/>
      <dgm:spPr/>
      <dgm:t>
        <a:bodyPr/>
        <a:lstStyle/>
        <a:p>
          <a:endParaRPr lang="es-ES" sz="2000"/>
        </a:p>
      </dgm:t>
    </dgm:pt>
    <dgm:pt modelId="{73C5F769-CA0A-43EB-8E62-F711B595D45C}" type="sibTrans" cxnId="{4D9BEA6D-D33B-40C6-83C5-2533D20C87B0}">
      <dgm:prSet/>
      <dgm:spPr/>
      <dgm:t>
        <a:bodyPr/>
        <a:lstStyle/>
        <a:p>
          <a:endParaRPr lang="es-ES" sz="2000"/>
        </a:p>
      </dgm:t>
    </dgm:pt>
    <dgm:pt modelId="{5991FBF3-D42F-46B8-856E-7673E104972E}">
      <dgm:prSet phldrT="[Texto]" custT="1"/>
      <dgm:spPr/>
      <dgm:t>
        <a:bodyPr/>
        <a:lstStyle/>
        <a:p>
          <a:r>
            <a:rPr lang="es-ES" sz="2000" dirty="0" smtClean="0"/>
            <a:t>Analista</a:t>
          </a:r>
          <a:endParaRPr lang="es-ES" sz="2000" dirty="0"/>
        </a:p>
      </dgm:t>
    </dgm:pt>
    <dgm:pt modelId="{726296D2-45F8-44C9-BBC6-A76B8B8136F9}" type="parTrans" cxnId="{6BA81C72-8411-4C2B-B6B2-8A001181D3DC}">
      <dgm:prSet/>
      <dgm:spPr/>
      <dgm:t>
        <a:bodyPr/>
        <a:lstStyle/>
        <a:p>
          <a:endParaRPr lang="es-ES" sz="2000"/>
        </a:p>
      </dgm:t>
    </dgm:pt>
    <dgm:pt modelId="{DA4A0CFE-485B-4C6C-ACB1-CD7332DA984B}" type="sibTrans" cxnId="{6BA81C72-8411-4C2B-B6B2-8A001181D3DC}">
      <dgm:prSet/>
      <dgm:spPr/>
      <dgm:t>
        <a:bodyPr/>
        <a:lstStyle/>
        <a:p>
          <a:endParaRPr lang="es-ES" sz="2000"/>
        </a:p>
      </dgm:t>
    </dgm:pt>
    <dgm:pt modelId="{D5E5EA5C-2415-4FA2-B3C5-05A04243E461}">
      <dgm:prSet phldrT="[Texto]" custT="1"/>
      <dgm:spPr/>
      <dgm:t>
        <a:bodyPr/>
        <a:lstStyle/>
        <a:p>
          <a:r>
            <a:rPr lang="es-ES" sz="2000" dirty="0" smtClean="0"/>
            <a:t>Analista</a:t>
          </a:r>
          <a:endParaRPr lang="es-ES" sz="2000" dirty="0"/>
        </a:p>
      </dgm:t>
    </dgm:pt>
    <dgm:pt modelId="{BE02056E-67E6-458F-9673-74CF6C58A9EB}" type="parTrans" cxnId="{EBDFCF43-D80B-4A29-9872-1EC51C57CF71}">
      <dgm:prSet/>
      <dgm:spPr/>
      <dgm:t>
        <a:bodyPr/>
        <a:lstStyle/>
        <a:p>
          <a:endParaRPr lang="es-ES" sz="2000"/>
        </a:p>
      </dgm:t>
    </dgm:pt>
    <dgm:pt modelId="{14EDE366-69E5-4117-981E-C218004EFDEE}" type="sibTrans" cxnId="{EBDFCF43-D80B-4A29-9872-1EC51C57CF71}">
      <dgm:prSet/>
      <dgm:spPr/>
      <dgm:t>
        <a:bodyPr/>
        <a:lstStyle/>
        <a:p>
          <a:endParaRPr lang="es-ES" sz="2000"/>
        </a:p>
      </dgm:t>
    </dgm:pt>
    <dgm:pt modelId="{2B82DBD6-263D-492F-89A4-0897027C9C3A}">
      <dgm:prSet phldrT="[Texto]" custT="1"/>
      <dgm:spPr/>
      <dgm:t>
        <a:bodyPr/>
        <a:lstStyle/>
        <a:p>
          <a:r>
            <a:rPr lang="es-ES" sz="2000" smtClean="0"/>
            <a:t>Analista</a:t>
          </a:r>
          <a:endParaRPr lang="es-ES" sz="2000" dirty="0"/>
        </a:p>
      </dgm:t>
    </dgm:pt>
    <dgm:pt modelId="{CD991421-D2AB-419E-8D58-CA417ED6B048}" type="parTrans" cxnId="{E835F65E-FD82-424B-A3E5-813C51CC4E17}">
      <dgm:prSet/>
      <dgm:spPr/>
      <dgm:t>
        <a:bodyPr/>
        <a:lstStyle/>
        <a:p>
          <a:endParaRPr lang="es-ES" sz="2000"/>
        </a:p>
      </dgm:t>
    </dgm:pt>
    <dgm:pt modelId="{5BB18448-966F-4ADB-8E7D-58D327307D9D}" type="sibTrans" cxnId="{E835F65E-FD82-424B-A3E5-813C51CC4E17}">
      <dgm:prSet/>
      <dgm:spPr/>
      <dgm:t>
        <a:bodyPr/>
        <a:lstStyle/>
        <a:p>
          <a:endParaRPr lang="es-ES" sz="2000"/>
        </a:p>
      </dgm:t>
    </dgm:pt>
    <dgm:pt modelId="{1FA6C9B1-7177-401A-A76E-3C6B533FE27C}">
      <dgm:prSet phldrT="[Texto]" custT="1"/>
      <dgm:spPr/>
      <dgm:t>
        <a:bodyPr/>
        <a:lstStyle/>
        <a:p>
          <a:r>
            <a:rPr lang="es-ES" sz="2000" dirty="0" smtClean="0"/>
            <a:t>Analista </a:t>
          </a:r>
        </a:p>
        <a:p>
          <a:r>
            <a:rPr lang="es-ES" sz="2000" dirty="0" smtClean="0"/>
            <a:t>(media jornada)</a:t>
          </a:r>
          <a:endParaRPr lang="es-ES" sz="2000" dirty="0"/>
        </a:p>
      </dgm:t>
    </dgm:pt>
    <dgm:pt modelId="{DF655D15-8456-45F6-94E7-8073DFAE7C17}" type="parTrans" cxnId="{7D4900B6-1693-4ACE-AE7B-2BF4FE50B081}">
      <dgm:prSet/>
      <dgm:spPr/>
      <dgm:t>
        <a:bodyPr/>
        <a:lstStyle/>
        <a:p>
          <a:endParaRPr lang="es-ES" sz="2000"/>
        </a:p>
      </dgm:t>
    </dgm:pt>
    <dgm:pt modelId="{C842E620-1C0B-4957-B9F1-6D0CDF4721F3}" type="sibTrans" cxnId="{7D4900B6-1693-4ACE-AE7B-2BF4FE50B081}">
      <dgm:prSet/>
      <dgm:spPr/>
      <dgm:t>
        <a:bodyPr/>
        <a:lstStyle/>
        <a:p>
          <a:endParaRPr lang="es-ES" sz="2000"/>
        </a:p>
      </dgm:t>
    </dgm:pt>
    <dgm:pt modelId="{F64E276B-45C0-4972-BFD8-AB1855B0055B}" type="pres">
      <dgm:prSet presAssocID="{3C049D35-A2C0-4062-808E-AADCBA9B4DB3}" presName="hierChild1" presStyleCnt="0">
        <dgm:presLayoutVars>
          <dgm:orgChart val="1"/>
          <dgm:chPref val="1"/>
          <dgm:dir/>
          <dgm:animOne val="branch"/>
          <dgm:animLvl val="lvl"/>
          <dgm:resizeHandles/>
        </dgm:presLayoutVars>
      </dgm:prSet>
      <dgm:spPr/>
      <dgm:t>
        <a:bodyPr/>
        <a:lstStyle/>
        <a:p>
          <a:endParaRPr lang="es-MX"/>
        </a:p>
      </dgm:t>
    </dgm:pt>
    <dgm:pt modelId="{001C8D4C-1A32-4FD7-A9F3-719704DFE2B2}" type="pres">
      <dgm:prSet presAssocID="{70DF1008-6FA5-41FF-8685-1B570EB77186}" presName="hierRoot1" presStyleCnt="0">
        <dgm:presLayoutVars>
          <dgm:hierBranch val="init"/>
        </dgm:presLayoutVars>
      </dgm:prSet>
      <dgm:spPr/>
    </dgm:pt>
    <dgm:pt modelId="{214871F6-4CE9-445F-B331-911F16DAA37D}" type="pres">
      <dgm:prSet presAssocID="{70DF1008-6FA5-41FF-8685-1B570EB77186}" presName="rootComposite1" presStyleCnt="0"/>
      <dgm:spPr/>
    </dgm:pt>
    <dgm:pt modelId="{E07EC422-9003-48B1-8213-E45C848B6C27}" type="pres">
      <dgm:prSet presAssocID="{70DF1008-6FA5-41FF-8685-1B570EB77186}" presName="rootText1" presStyleLbl="node0" presStyleIdx="0" presStyleCnt="1" custScaleX="174960">
        <dgm:presLayoutVars>
          <dgm:chPref val="3"/>
        </dgm:presLayoutVars>
      </dgm:prSet>
      <dgm:spPr/>
      <dgm:t>
        <a:bodyPr/>
        <a:lstStyle/>
        <a:p>
          <a:endParaRPr lang="es-ES"/>
        </a:p>
      </dgm:t>
    </dgm:pt>
    <dgm:pt modelId="{1931D0B4-518F-4ED8-BBD9-F85346DF6910}" type="pres">
      <dgm:prSet presAssocID="{70DF1008-6FA5-41FF-8685-1B570EB77186}" presName="rootConnector1" presStyleLbl="node1" presStyleIdx="0" presStyleCnt="0"/>
      <dgm:spPr/>
      <dgm:t>
        <a:bodyPr/>
        <a:lstStyle/>
        <a:p>
          <a:endParaRPr lang="es-MX"/>
        </a:p>
      </dgm:t>
    </dgm:pt>
    <dgm:pt modelId="{2D32A7A3-4FAB-4B15-A5C8-6AAA21A3BE31}" type="pres">
      <dgm:prSet presAssocID="{70DF1008-6FA5-41FF-8685-1B570EB77186}" presName="hierChild2" presStyleCnt="0"/>
      <dgm:spPr/>
    </dgm:pt>
    <dgm:pt modelId="{62CC0892-5EDD-4A22-93B6-EBDE0D13D653}" type="pres">
      <dgm:prSet presAssocID="{2D692BC3-3366-4967-9082-0D0BF75393CA}" presName="Name37" presStyleLbl="parChTrans1D2" presStyleIdx="0" presStyleCnt="5"/>
      <dgm:spPr/>
      <dgm:t>
        <a:bodyPr/>
        <a:lstStyle/>
        <a:p>
          <a:endParaRPr lang="es-MX"/>
        </a:p>
      </dgm:t>
    </dgm:pt>
    <dgm:pt modelId="{509548F1-CD9B-4FF7-B7EB-88792CEEF8A6}" type="pres">
      <dgm:prSet presAssocID="{BB5E8D36-6904-48E4-AE7F-30B937D280B1}" presName="hierRoot2" presStyleCnt="0">
        <dgm:presLayoutVars>
          <dgm:hierBranch val="init"/>
        </dgm:presLayoutVars>
      </dgm:prSet>
      <dgm:spPr/>
    </dgm:pt>
    <dgm:pt modelId="{45FE5973-618C-460E-BD2F-1BF580DC9CD1}" type="pres">
      <dgm:prSet presAssocID="{BB5E8D36-6904-48E4-AE7F-30B937D280B1}" presName="rootComposite" presStyleCnt="0"/>
      <dgm:spPr/>
    </dgm:pt>
    <dgm:pt modelId="{60BCBED5-3D63-4019-9D20-5A05130A4A74}" type="pres">
      <dgm:prSet presAssocID="{BB5E8D36-6904-48E4-AE7F-30B937D280B1}" presName="rootText" presStyleLbl="node2" presStyleIdx="0" presStyleCnt="5">
        <dgm:presLayoutVars>
          <dgm:chPref val="3"/>
        </dgm:presLayoutVars>
      </dgm:prSet>
      <dgm:spPr/>
      <dgm:t>
        <a:bodyPr/>
        <a:lstStyle/>
        <a:p>
          <a:endParaRPr lang="es-ES"/>
        </a:p>
      </dgm:t>
    </dgm:pt>
    <dgm:pt modelId="{2276A6A9-6080-4454-8ADB-DE91780BDD58}" type="pres">
      <dgm:prSet presAssocID="{BB5E8D36-6904-48E4-AE7F-30B937D280B1}" presName="rootConnector" presStyleLbl="node2" presStyleIdx="0" presStyleCnt="5"/>
      <dgm:spPr/>
      <dgm:t>
        <a:bodyPr/>
        <a:lstStyle/>
        <a:p>
          <a:endParaRPr lang="es-MX"/>
        </a:p>
      </dgm:t>
    </dgm:pt>
    <dgm:pt modelId="{73F47998-8A9D-49A0-B7E1-B457588C48F0}" type="pres">
      <dgm:prSet presAssocID="{BB5E8D36-6904-48E4-AE7F-30B937D280B1}" presName="hierChild4" presStyleCnt="0"/>
      <dgm:spPr/>
    </dgm:pt>
    <dgm:pt modelId="{D850476E-CC82-4A36-BC38-8CA3B4151AE0}" type="pres">
      <dgm:prSet presAssocID="{BB5E8D36-6904-48E4-AE7F-30B937D280B1}" presName="hierChild5" presStyleCnt="0"/>
      <dgm:spPr/>
    </dgm:pt>
    <dgm:pt modelId="{D6C49B08-6F19-4058-B7E4-391F9AE6277A}" type="pres">
      <dgm:prSet presAssocID="{726296D2-45F8-44C9-BBC6-A76B8B8136F9}" presName="Name37" presStyleLbl="parChTrans1D2" presStyleIdx="1" presStyleCnt="5"/>
      <dgm:spPr/>
      <dgm:t>
        <a:bodyPr/>
        <a:lstStyle/>
        <a:p>
          <a:endParaRPr lang="es-MX"/>
        </a:p>
      </dgm:t>
    </dgm:pt>
    <dgm:pt modelId="{43D2C9C7-8307-434C-AD4E-7AD3FCB6040F}" type="pres">
      <dgm:prSet presAssocID="{5991FBF3-D42F-46B8-856E-7673E104972E}" presName="hierRoot2" presStyleCnt="0">
        <dgm:presLayoutVars>
          <dgm:hierBranch val="init"/>
        </dgm:presLayoutVars>
      </dgm:prSet>
      <dgm:spPr/>
    </dgm:pt>
    <dgm:pt modelId="{A89CEFBF-E987-4BDE-9E90-491612E3F00C}" type="pres">
      <dgm:prSet presAssocID="{5991FBF3-D42F-46B8-856E-7673E104972E}" presName="rootComposite" presStyleCnt="0"/>
      <dgm:spPr/>
    </dgm:pt>
    <dgm:pt modelId="{4FB4A38B-AFDD-4C76-8D1F-8E6DCFDEF615}" type="pres">
      <dgm:prSet presAssocID="{5991FBF3-D42F-46B8-856E-7673E104972E}" presName="rootText" presStyleLbl="node2" presStyleIdx="1" presStyleCnt="5">
        <dgm:presLayoutVars>
          <dgm:chPref val="3"/>
        </dgm:presLayoutVars>
      </dgm:prSet>
      <dgm:spPr/>
      <dgm:t>
        <a:bodyPr/>
        <a:lstStyle/>
        <a:p>
          <a:endParaRPr lang="es-ES"/>
        </a:p>
      </dgm:t>
    </dgm:pt>
    <dgm:pt modelId="{B63A804B-F0DE-4C89-B703-DBD48525D3E6}" type="pres">
      <dgm:prSet presAssocID="{5991FBF3-D42F-46B8-856E-7673E104972E}" presName="rootConnector" presStyleLbl="node2" presStyleIdx="1" presStyleCnt="5"/>
      <dgm:spPr/>
      <dgm:t>
        <a:bodyPr/>
        <a:lstStyle/>
        <a:p>
          <a:endParaRPr lang="es-MX"/>
        </a:p>
      </dgm:t>
    </dgm:pt>
    <dgm:pt modelId="{D311D5C3-279F-4C71-8167-01C56ED7A89C}" type="pres">
      <dgm:prSet presAssocID="{5991FBF3-D42F-46B8-856E-7673E104972E}" presName="hierChild4" presStyleCnt="0"/>
      <dgm:spPr/>
    </dgm:pt>
    <dgm:pt modelId="{DE465FAB-E540-4752-A25A-EABC7D6D5ECD}" type="pres">
      <dgm:prSet presAssocID="{5991FBF3-D42F-46B8-856E-7673E104972E}" presName="hierChild5" presStyleCnt="0"/>
      <dgm:spPr/>
    </dgm:pt>
    <dgm:pt modelId="{3DD2C3C3-0405-482C-8340-B0AF3DC052C9}" type="pres">
      <dgm:prSet presAssocID="{BE02056E-67E6-458F-9673-74CF6C58A9EB}" presName="Name37" presStyleLbl="parChTrans1D2" presStyleIdx="2" presStyleCnt="5"/>
      <dgm:spPr/>
      <dgm:t>
        <a:bodyPr/>
        <a:lstStyle/>
        <a:p>
          <a:endParaRPr lang="es-MX"/>
        </a:p>
      </dgm:t>
    </dgm:pt>
    <dgm:pt modelId="{989A94BC-9989-472A-A89D-BCC8EADD16BD}" type="pres">
      <dgm:prSet presAssocID="{D5E5EA5C-2415-4FA2-B3C5-05A04243E461}" presName="hierRoot2" presStyleCnt="0">
        <dgm:presLayoutVars>
          <dgm:hierBranch val="init"/>
        </dgm:presLayoutVars>
      </dgm:prSet>
      <dgm:spPr/>
    </dgm:pt>
    <dgm:pt modelId="{C81ED056-F3DA-4E49-99CA-6EAA66BEA7DA}" type="pres">
      <dgm:prSet presAssocID="{D5E5EA5C-2415-4FA2-B3C5-05A04243E461}" presName="rootComposite" presStyleCnt="0"/>
      <dgm:spPr/>
    </dgm:pt>
    <dgm:pt modelId="{7C6B5A42-5B12-4BD5-A872-DEE8A162860A}" type="pres">
      <dgm:prSet presAssocID="{D5E5EA5C-2415-4FA2-B3C5-05A04243E461}" presName="rootText" presStyleLbl="node2" presStyleIdx="2" presStyleCnt="5">
        <dgm:presLayoutVars>
          <dgm:chPref val="3"/>
        </dgm:presLayoutVars>
      </dgm:prSet>
      <dgm:spPr/>
      <dgm:t>
        <a:bodyPr/>
        <a:lstStyle/>
        <a:p>
          <a:endParaRPr lang="es-ES"/>
        </a:p>
      </dgm:t>
    </dgm:pt>
    <dgm:pt modelId="{38ED9034-B756-40CF-B3F0-DD796FE935D7}" type="pres">
      <dgm:prSet presAssocID="{D5E5EA5C-2415-4FA2-B3C5-05A04243E461}" presName="rootConnector" presStyleLbl="node2" presStyleIdx="2" presStyleCnt="5"/>
      <dgm:spPr/>
      <dgm:t>
        <a:bodyPr/>
        <a:lstStyle/>
        <a:p>
          <a:endParaRPr lang="es-MX"/>
        </a:p>
      </dgm:t>
    </dgm:pt>
    <dgm:pt modelId="{B167C6A0-8567-483E-8712-E5AFB7452648}" type="pres">
      <dgm:prSet presAssocID="{D5E5EA5C-2415-4FA2-B3C5-05A04243E461}" presName="hierChild4" presStyleCnt="0"/>
      <dgm:spPr/>
    </dgm:pt>
    <dgm:pt modelId="{8341568C-6748-4264-B130-D62FC935A451}" type="pres">
      <dgm:prSet presAssocID="{D5E5EA5C-2415-4FA2-B3C5-05A04243E461}" presName="hierChild5" presStyleCnt="0"/>
      <dgm:spPr/>
    </dgm:pt>
    <dgm:pt modelId="{EC40AAF9-617C-4FA2-9FC3-F84C47DEBF20}" type="pres">
      <dgm:prSet presAssocID="{CD991421-D2AB-419E-8D58-CA417ED6B048}" presName="Name37" presStyleLbl="parChTrans1D2" presStyleIdx="3" presStyleCnt="5"/>
      <dgm:spPr/>
      <dgm:t>
        <a:bodyPr/>
        <a:lstStyle/>
        <a:p>
          <a:endParaRPr lang="es-MX"/>
        </a:p>
      </dgm:t>
    </dgm:pt>
    <dgm:pt modelId="{3FAB2D21-9BCE-4289-AC52-75A0EBD9213E}" type="pres">
      <dgm:prSet presAssocID="{2B82DBD6-263D-492F-89A4-0897027C9C3A}" presName="hierRoot2" presStyleCnt="0">
        <dgm:presLayoutVars>
          <dgm:hierBranch val="init"/>
        </dgm:presLayoutVars>
      </dgm:prSet>
      <dgm:spPr/>
    </dgm:pt>
    <dgm:pt modelId="{385C834F-F1A7-49DC-B446-6DB22CCACEFB}" type="pres">
      <dgm:prSet presAssocID="{2B82DBD6-263D-492F-89A4-0897027C9C3A}" presName="rootComposite" presStyleCnt="0"/>
      <dgm:spPr/>
    </dgm:pt>
    <dgm:pt modelId="{2B8F8C69-9F39-4C55-A781-09D8CA4723DA}" type="pres">
      <dgm:prSet presAssocID="{2B82DBD6-263D-492F-89A4-0897027C9C3A}" presName="rootText" presStyleLbl="node2" presStyleIdx="3" presStyleCnt="5">
        <dgm:presLayoutVars>
          <dgm:chPref val="3"/>
        </dgm:presLayoutVars>
      </dgm:prSet>
      <dgm:spPr/>
      <dgm:t>
        <a:bodyPr/>
        <a:lstStyle/>
        <a:p>
          <a:endParaRPr lang="es-ES"/>
        </a:p>
      </dgm:t>
    </dgm:pt>
    <dgm:pt modelId="{0D91E11E-7D43-41B6-99BD-86539F783CC0}" type="pres">
      <dgm:prSet presAssocID="{2B82DBD6-263D-492F-89A4-0897027C9C3A}" presName="rootConnector" presStyleLbl="node2" presStyleIdx="3" presStyleCnt="5"/>
      <dgm:spPr/>
      <dgm:t>
        <a:bodyPr/>
        <a:lstStyle/>
        <a:p>
          <a:endParaRPr lang="es-MX"/>
        </a:p>
      </dgm:t>
    </dgm:pt>
    <dgm:pt modelId="{09B15399-DA59-4F1E-A5D0-82B3AF0D1CA1}" type="pres">
      <dgm:prSet presAssocID="{2B82DBD6-263D-492F-89A4-0897027C9C3A}" presName="hierChild4" presStyleCnt="0"/>
      <dgm:spPr/>
    </dgm:pt>
    <dgm:pt modelId="{BB3A0CA1-C10F-47C9-BB87-D51EF1DA4857}" type="pres">
      <dgm:prSet presAssocID="{2B82DBD6-263D-492F-89A4-0897027C9C3A}" presName="hierChild5" presStyleCnt="0"/>
      <dgm:spPr/>
    </dgm:pt>
    <dgm:pt modelId="{4029C0EB-97E4-4C9C-8EAF-81E23C4CCFEF}" type="pres">
      <dgm:prSet presAssocID="{DF655D15-8456-45F6-94E7-8073DFAE7C17}" presName="Name37" presStyleLbl="parChTrans1D2" presStyleIdx="4" presStyleCnt="5"/>
      <dgm:spPr/>
      <dgm:t>
        <a:bodyPr/>
        <a:lstStyle/>
        <a:p>
          <a:endParaRPr lang="es-MX"/>
        </a:p>
      </dgm:t>
    </dgm:pt>
    <dgm:pt modelId="{AAEADEEC-8CF1-4DB7-9CB9-4550315FB2DB}" type="pres">
      <dgm:prSet presAssocID="{1FA6C9B1-7177-401A-A76E-3C6B533FE27C}" presName="hierRoot2" presStyleCnt="0">
        <dgm:presLayoutVars>
          <dgm:hierBranch val="init"/>
        </dgm:presLayoutVars>
      </dgm:prSet>
      <dgm:spPr/>
    </dgm:pt>
    <dgm:pt modelId="{3E0CD0FB-EE84-4D8C-95C1-35F91AE452AD}" type="pres">
      <dgm:prSet presAssocID="{1FA6C9B1-7177-401A-A76E-3C6B533FE27C}" presName="rootComposite" presStyleCnt="0"/>
      <dgm:spPr/>
    </dgm:pt>
    <dgm:pt modelId="{CA2E339F-E46D-477D-910E-4D9A3B28652E}" type="pres">
      <dgm:prSet presAssocID="{1FA6C9B1-7177-401A-A76E-3C6B533FE27C}" presName="rootText" presStyleLbl="node2" presStyleIdx="4" presStyleCnt="5">
        <dgm:presLayoutVars>
          <dgm:chPref val="3"/>
        </dgm:presLayoutVars>
      </dgm:prSet>
      <dgm:spPr/>
      <dgm:t>
        <a:bodyPr/>
        <a:lstStyle/>
        <a:p>
          <a:endParaRPr lang="es-ES"/>
        </a:p>
      </dgm:t>
    </dgm:pt>
    <dgm:pt modelId="{2FC6DC4F-A83F-40FE-BEAC-196315198DBB}" type="pres">
      <dgm:prSet presAssocID="{1FA6C9B1-7177-401A-A76E-3C6B533FE27C}" presName="rootConnector" presStyleLbl="node2" presStyleIdx="4" presStyleCnt="5"/>
      <dgm:spPr/>
      <dgm:t>
        <a:bodyPr/>
        <a:lstStyle/>
        <a:p>
          <a:endParaRPr lang="es-MX"/>
        </a:p>
      </dgm:t>
    </dgm:pt>
    <dgm:pt modelId="{8998F731-3FBC-4D51-8DA3-E15B608AA1B3}" type="pres">
      <dgm:prSet presAssocID="{1FA6C9B1-7177-401A-A76E-3C6B533FE27C}" presName="hierChild4" presStyleCnt="0"/>
      <dgm:spPr/>
    </dgm:pt>
    <dgm:pt modelId="{7FF61F56-127E-4BF4-8100-2E301216550D}" type="pres">
      <dgm:prSet presAssocID="{1FA6C9B1-7177-401A-A76E-3C6B533FE27C}" presName="hierChild5" presStyleCnt="0"/>
      <dgm:spPr/>
    </dgm:pt>
    <dgm:pt modelId="{5AF18E4D-C45D-4B67-9189-F983B8C0F0EC}" type="pres">
      <dgm:prSet presAssocID="{70DF1008-6FA5-41FF-8685-1B570EB77186}" presName="hierChild3" presStyleCnt="0"/>
      <dgm:spPr/>
    </dgm:pt>
  </dgm:ptLst>
  <dgm:cxnLst>
    <dgm:cxn modelId="{01552488-F345-4AE2-94D9-FD3027441F59}" type="presOf" srcId="{D5E5EA5C-2415-4FA2-B3C5-05A04243E461}" destId="{7C6B5A42-5B12-4BD5-A872-DEE8A162860A}" srcOrd="0" destOrd="0" presId="urn:microsoft.com/office/officeart/2005/8/layout/orgChart1"/>
    <dgm:cxn modelId="{A39246B4-5AEB-416D-9012-E419C333241A}" type="presOf" srcId="{BB5E8D36-6904-48E4-AE7F-30B937D280B1}" destId="{2276A6A9-6080-4454-8ADB-DE91780BDD58}" srcOrd="1" destOrd="0" presId="urn:microsoft.com/office/officeart/2005/8/layout/orgChart1"/>
    <dgm:cxn modelId="{D61E459F-DE60-4A5C-BDDB-E144E3E8692F}" type="presOf" srcId="{5991FBF3-D42F-46B8-856E-7673E104972E}" destId="{B63A804B-F0DE-4C89-B703-DBD48525D3E6}" srcOrd="1" destOrd="0" presId="urn:microsoft.com/office/officeart/2005/8/layout/orgChart1"/>
    <dgm:cxn modelId="{16D51666-DB18-4BF3-83F8-AC3856AFD2C1}" type="presOf" srcId="{BE02056E-67E6-458F-9673-74CF6C58A9EB}" destId="{3DD2C3C3-0405-482C-8340-B0AF3DC052C9}" srcOrd="0" destOrd="0" presId="urn:microsoft.com/office/officeart/2005/8/layout/orgChart1"/>
    <dgm:cxn modelId="{7111D3B4-E2A5-4A14-807D-A2ED7D6E523B}" type="presOf" srcId="{D5E5EA5C-2415-4FA2-B3C5-05A04243E461}" destId="{38ED9034-B756-40CF-B3F0-DD796FE935D7}" srcOrd="1" destOrd="0" presId="urn:microsoft.com/office/officeart/2005/8/layout/orgChart1"/>
    <dgm:cxn modelId="{81AF813B-9BC2-4CC9-B2A4-DEDD66C09C74}" type="presOf" srcId="{BB5E8D36-6904-48E4-AE7F-30B937D280B1}" destId="{60BCBED5-3D63-4019-9D20-5A05130A4A74}" srcOrd="0" destOrd="0" presId="urn:microsoft.com/office/officeart/2005/8/layout/orgChart1"/>
    <dgm:cxn modelId="{C11545AE-5952-425B-B438-24A692D04ED5}" type="presOf" srcId="{70DF1008-6FA5-41FF-8685-1B570EB77186}" destId="{1931D0B4-518F-4ED8-BBD9-F85346DF6910}" srcOrd="1" destOrd="0" presId="urn:microsoft.com/office/officeart/2005/8/layout/orgChart1"/>
    <dgm:cxn modelId="{32FC3BE3-3D6C-49FE-9BB0-BAD1884BD4C8}" type="presOf" srcId="{5991FBF3-D42F-46B8-856E-7673E104972E}" destId="{4FB4A38B-AFDD-4C76-8D1F-8E6DCFDEF615}" srcOrd="0" destOrd="0" presId="urn:microsoft.com/office/officeart/2005/8/layout/orgChart1"/>
    <dgm:cxn modelId="{8B8F0B92-499C-483C-92F5-6F6890E3FE86}" type="presOf" srcId="{1FA6C9B1-7177-401A-A76E-3C6B533FE27C}" destId="{CA2E339F-E46D-477D-910E-4D9A3B28652E}" srcOrd="0" destOrd="0" presId="urn:microsoft.com/office/officeart/2005/8/layout/orgChart1"/>
    <dgm:cxn modelId="{1A883FC6-900E-43E2-A64A-005DA163ABA1}" type="presOf" srcId="{2B82DBD6-263D-492F-89A4-0897027C9C3A}" destId="{0D91E11E-7D43-41B6-99BD-86539F783CC0}" srcOrd="1" destOrd="0" presId="urn:microsoft.com/office/officeart/2005/8/layout/orgChart1"/>
    <dgm:cxn modelId="{CF2D3C59-2B31-4BE3-9B8C-799C3181F6B1}" type="presOf" srcId="{CD991421-D2AB-419E-8D58-CA417ED6B048}" destId="{EC40AAF9-617C-4FA2-9FC3-F84C47DEBF20}" srcOrd="0" destOrd="0" presId="urn:microsoft.com/office/officeart/2005/8/layout/orgChart1"/>
    <dgm:cxn modelId="{106D7BA5-7DB5-47E9-9DBC-2B4EAD304266}" type="presOf" srcId="{1FA6C9B1-7177-401A-A76E-3C6B533FE27C}" destId="{2FC6DC4F-A83F-40FE-BEAC-196315198DBB}" srcOrd="1" destOrd="0" presId="urn:microsoft.com/office/officeart/2005/8/layout/orgChart1"/>
    <dgm:cxn modelId="{D75DA1B3-4929-452B-9E67-39198703A81E}" type="presOf" srcId="{DF655D15-8456-45F6-94E7-8073DFAE7C17}" destId="{4029C0EB-97E4-4C9C-8EAF-81E23C4CCFEF}" srcOrd="0" destOrd="0" presId="urn:microsoft.com/office/officeart/2005/8/layout/orgChart1"/>
    <dgm:cxn modelId="{44C0D61B-AACB-4B88-A7C6-6436EFD7E82B}" type="presOf" srcId="{2B82DBD6-263D-492F-89A4-0897027C9C3A}" destId="{2B8F8C69-9F39-4C55-A781-09D8CA4723DA}" srcOrd="0" destOrd="0" presId="urn:microsoft.com/office/officeart/2005/8/layout/orgChart1"/>
    <dgm:cxn modelId="{7D4900B6-1693-4ACE-AE7B-2BF4FE50B081}" srcId="{70DF1008-6FA5-41FF-8685-1B570EB77186}" destId="{1FA6C9B1-7177-401A-A76E-3C6B533FE27C}" srcOrd="4" destOrd="0" parTransId="{DF655D15-8456-45F6-94E7-8073DFAE7C17}" sibTransId="{C842E620-1C0B-4957-B9F1-6D0CDF4721F3}"/>
    <dgm:cxn modelId="{E835F65E-FD82-424B-A3E5-813C51CC4E17}" srcId="{70DF1008-6FA5-41FF-8685-1B570EB77186}" destId="{2B82DBD6-263D-492F-89A4-0897027C9C3A}" srcOrd="3" destOrd="0" parTransId="{CD991421-D2AB-419E-8D58-CA417ED6B048}" sibTransId="{5BB18448-966F-4ADB-8E7D-58D327307D9D}"/>
    <dgm:cxn modelId="{6BA81C72-8411-4C2B-B6B2-8A001181D3DC}" srcId="{70DF1008-6FA5-41FF-8685-1B570EB77186}" destId="{5991FBF3-D42F-46B8-856E-7673E104972E}" srcOrd="1" destOrd="0" parTransId="{726296D2-45F8-44C9-BBC6-A76B8B8136F9}" sibTransId="{DA4A0CFE-485B-4C6C-ACB1-CD7332DA984B}"/>
    <dgm:cxn modelId="{496CEC3F-C00E-4558-A8DD-85938BBD6310}" type="presOf" srcId="{70DF1008-6FA5-41FF-8685-1B570EB77186}" destId="{E07EC422-9003-48B1-8213-E45C848B6C27}" srcOrd="0" destOrd="0" presId="urn:microsoft.com/office/officeart/2005/8/layout/orgChart1"/>
    <dgm:cxn modelId="{8CA2A768-A5B4-4E5B-8F56-12842CC95552}" type="presOf" srcId="{3C049D35-A2C0-4062-808E-AADCBA9B4DB3}" destId="{F64E276B-45C0-4972-BFD8-AB1855B0055B}" srcOrd="0" destOrd="0" presId="urn:microsoft.com/office/officeart/2005/8/layout/orgChart1"/>
    <dgm:cxn modelId="{07A064D3-3F14-4483-A13A-E34CC088FA6D}" type="presOf" srcId="{726296D2-45F8-44C9-BBC6-A76B8B8136F9}" destId="{D6C49B08-6F19-4058-B7E4-391F9AE6277A}" srcOrd="0" destOrd="0" presId="urn:microsoft.com/office/officeart/2005/8/layout/orgChart1"/>
    <dgm:cxn modelId="{4D9BEA6D-D33B-40C6-83C5-2533D20C87B0}" srcId="{70DF1008-6FA5-41FF-8685-1B570EB77186}" destId="{BB5E8D36-6904-48E4-AE7F-30B937D280B1}" srcOrd="0" destOrd="0" parTransId="{2D692BC3-3366-4967-9082-0D0BF75393CA}" sibTransId="{73C5F769-CA0A-43EB-8E62-F711B595D45C}"/>
    <dgm:cxn modelId="{EBDFCF43-D80B-4A29-9872-1EC51C57CF71}" srcId="{70DF1008-6FA5-41FF-8685-1B570EB77186}" destId="{D5E5EA5C-2415-4FA2-B3C5-05A04243E461}" srcOrd="2" destOrd="0" parTransId="{BE02056E-67E6-458F-9673-74CF6C58A9EB}" sibTransId="{14EDE366-69E5-4117-981E-C218004EFDEE}"/>
    <dgm:cxn modelId="{B86CCCB8-39FE-41F4-9FCA-61F5DAD22520}" srcId="{3C049D35-A2C0-4062-808E-AADCBA9B4DB3}" destId="{70DF1008-6FA5-41FF-8685-1B570EB77186}" srcOrd="0" destOrd="0" parTransId="{8FB70444-8B44-4A47-9331-29E2726B8D95}" sibTransId="{73C8BD82-A928-4617-B1B7-6A33B0DBAE49}"/>
    <dgm:cxn modelId="{193AD8B7-B2F8-4148-AF73-0509D139EDDC}" type="presOf" srcId="{2D692BC3-3366-4967-9082-0D0BF75393CA}" destId="{62CC0892-5EDD-4A22-93B6-EBDE0D13D653}" srcOrd="0" destOrd="0" presId="urn:microsoft.com/office/officeart/2005/8/layout/orgChart1"/>
    <dgm:cxn modelId="{680D5E10-86F3-4632-8BDD-FE88925EF8F2}" type="presParOf" srcId="{F64E276B-45C0-4972-BFD8-AB1855B0055B}" destId="{001C8D4C-1A32-4FD7-A9F3-719704DFE2B2}" srcOrd="0" destOrd="0" presId="urn:microsoft.com/office/officeart/2005/8/layout/orgChart1"/>
    <dgm:cxn modelId="{F89DB315-F0E2-4921-AC47-419739C7A1CF}" type="presParOf" srcId="{001C8D4C-1A32-4FD7-A9F3-719704DFE2B2}" destId="{214871F6-4CE9-445F-B331-911F16DAA37D}" srcOrd="0" destOrd="0" presId="urn:microsoft.com/office/officeart/2005/8/layout/orgChart1"/>
    <dgm:cxn modelId="{ED219C44-5133-4E92-9EE2-7044E0AAE9AD}" type="presParOf" srcId="{214871F6-4CE9-445F-B331-911F16DAA37D}" destId="{E07EC422-9003-48B1-8213-E45C848B6C27}" srcOrd="0" destOrd="0" presId="urn:microsoft.com/office/officeart/2005/8/layout/orgChart1"/>
    <dgm:cxn modelId="{5C99A827-6B89-495F-A83C-A47B2200AE10}" type="presParOf" srcId="{214871F6-4CE9-445F-B331-911F16DAA37D}" destId="{1931D0B4-518F-4ED8-BBD9-F85346DF6910}" srcOrd="1" destOrd="0" presId="urn:microsoft.com/office/officeart/2005/8/layout/orgChart1"/>
    <dgm:cxn modelId="{DBCAB408-879F-4D80-972B-5E60BD01DE47}" type="presParOf" srcId="{001C8D4C-1A32-4FD7-A9F3-719704DFE2B2}" destId="{2D32A7A3-4FAB-4B15-A5C8-6AAA21A3BE31}" srcOrd="1" destOrd="0" presId="urn:microsoft.com/office/officeart/2005/8/layout/orgChart1"/>
    <dgm:cxn modelId="{626F9A02-C8FC-4C9A-8FC3-A9A7EF593785}" type="presParOf" srcId="{2D32A7A3-4FAB-4B15-A5C8-6AAA21A3BE31}" destId="{62CC0892-5EDD-4A22-93B6-EBDE0D13D653}" srcOrd="0" destOrd="0" presId="urn:microsoft.com/office/officeart/2005/8/layout/orgChart1"/>
    <dgm:cxn modelId="{93111B8B-B3C6-4814-A7C4-AD911E6BF601}" type="presParOf" srcId="{2D32A7A3-4FAB-4B15-A5C8-6AAA21A3BE31}" destId="{509548F1-CD9B-4FF7-B7EB-88792CEEF8A6}" srcOrd="1" destOrd="0" presId="urn:microsoft.com/office/officeart/2005/8/layout/orgChart1"/>
    <dgm:cxn modelId="{30CD573A-91F5-4E91-AD11-AD737A122BBB}" type="presParOf" srcId="{509548F1-CD9B-4FF7-B7EB-88792CEEF8A6}" destId="{45FE5973-618C-460E-BD2F-1BF580DC9CD1}" srcOrd="0" destOrd="0" presId="urn:microsoft.com/office/officeart/2005/8/layout/orgChart1"/>
    <dgm:cxn modelId="{24B91E92-FE7E-4A60-8864-0FCD4AAA4378}" type="presParOf" srcId="{45FE5973-618C-460E-BD2F-1BF580DC9CD1}" destId="{60BCBED5-3D63-4019-9D20-5A05130A4A74}" srcOrd="0" destOrd="0" presId="urn:microsoft.com/office/officeart/2005/8/layout/orgChart1"/>
    <dgm:cxn modelId="{CF160DDB-07A5-4211-ACD0-E8F45C7635C4}" type="presParOf" srcId="{45FE5973-618C-460E-BD2F-1BF580DC9CD1}" destId="{2276A6A9-6080-4454-8ADB-DE91780BDD58}" srcOrd="1" destOrd="0" presId="urn:microsoft.com/office/officeart/2005/8/layout/orgChart1"/>
    <dgm:cxn modelId="{E2833418-72BF-4CE6-96D0-F1246B9ED84D}" type="presParOf" srcId="{509548F1-CD9B-4FF7-B7EB-88792CEEF8A6}" destId="{73F47998-8A9D-49A0-B7E1-B457588C48F0}" srcOrd="1" destOrd="0" presId="urn:microsoft.com/office/officeart/2005/8/layout/orgChart1"/>
    <dgm:cxn modelId="{D5ABB254-C0DF-452E-9E01-12012D70EB45}" type="presParOf" srcId="{509548F1-CD9B-4FF7-B7EB-88792CEEF8A6}" destId="{D850476E-CC82-4A36-BC38-8CA3B4151AE0}" srcOrd="2" destOrd="0" presId="urn:microsoft.com/office/officeart/2005/8/layout/orgChart1"/>
    <dgm:cxn modelId="{0D4F978F-14F7-49C1-A782-FB43AEF8D4AC}" type="presParOf" srcId="{2D32A7A3-4FAB-4B15-A5C8-6AAA21A3BE31}" destId="{D6C49B08-6F19-4058-B7E4-391F9AE6277A}" srcOrd="2" destOrd="0" presId="urn:microsoft.com/office/officeart/2005/8/layout/orgChart1"/>
    <dgm:cxn modelId="{7AFB3B88-75F4-4474-9100-1949F1B92EE8}" type="presParOf" srcId="{2D32A7A3-4FAB-4B15-A5C8-6AAA21A3BE31}" destId="{43D2C9C7-8307-434C-AD4E-7AD3FCB6040F}" srcOrd="3" destOrd="0" presId="urn:microsoft.com/office/officeart/2005/8/layout/orgChart1"/>
    <dgm:cxn modelId="{11FC9EBB-6F6C-401E-8CBA-76F788F56EA7}" type="presParOf" srcId="{43D2C9C7-8307-434C-AD4E-7AD3FCB6040F}" destId="{A89CEFBF-E987-4BDE-9E90-491612E3F00C}" srcOrd="0" destOrd="0" presId="urn:microsoft.com/office/officeart/2005/8/layout/orgChart1"/>
    <dgm:cxn modelId="{67187373-B208-423E-B68C-F3383DF0A378}" type="presParOf" srcId="{A89CEFBF-E987-4BDE-9E90-491612E3F00C}" destId="{4FB4A38B-AFDD-4C76-8D1F-8E6DCFDEF615}" srcOrd="0" destOrd="0" presId="urn:microsoft.com/office/officeart/2005/8/layout/orgChart1"/>
    <dgm:cxn modelId="{F7CAC7CF-C062-40C4-B467-0B96E5B91C4D}" type="presParOf" srcId="{A89CEFBF-E987-4BDE-9E90-491612E3F00C}" destId="{B63A804B-F0DE-4C89-B703-DBD48525D3E6}" srcOrd="1" destOrd="0" presId="urn:microsoft.com/office/officeart/2005/8/layout/orgChart1"/>
    <dgm:cxn modelId="{228CB89C-8C42-42B7-9924-B86B18939DD6}" type="presParOf" srcId="{43D2C9C7-8307-434C-AD4E-7AD3FCB6040F}" destId="{D311D5C3-279F-4C71-8167-01C56ED7A89C}" srcOrd="1" destOrd="0" presId="urn:microsoft.com/office/officeart/2005/8/layout/orgChart1"/>
    <dgm:cxn modelId="{42F08393-10D2-4AEE-B0F8-FDE1DFBE75E1}" type="presParOf" srcId="{43D2C9C7-8307-434C-AD4E-7AD3FCB6040F}" destId="{DE465FAB-E540-4752-A25A-EABC7D6D5ECD}" srcOrd="2" destOrd="0" presId="urn:microsoft.com/office/officeart/2005/8/layout/orgChart1"/>
    <dgm:cxn modelId="{DAEDB2BA-6D1F-4054-BA09-AD0C8E1C15A8}" type="presParOf" srcId="{2D32A7A3-4FAB-4B15-A5C8-6AAA21A3BE31}" destId="{3DD2C3C3-0405-482C-8340-B0AF3DC052C9}" srcOrd="4" destOrd="0" presId="urn:microsoft.com/office/officeart/2005/8/layout/orgChart1"/>
    <dgm:cxn modelId="{350F106E-F3B1-46F5-93D6-FF8C23A58FC5}" type="presParOf" srcId="{2D32A7A3-4FAB-4B15-A5C8-6AAA21A3BE31}" destId="{989A94BC-9989-472A-A89D-BCC8EADD16BD}" srcOrd="5" destOrd="0" presId="urn:microsoft.com/office/officeart/2005/8/layout/orgChart1"/>
    <dgm:cxn modelId="{EDA56C99-B028-4AE9-8955-F629AF3D6BF5}" type="presParOf" srcId="{989A94BC-9989-472A-A89D-BCC8EADD16BD}" destId="{C81ED056-F3DA-4E49-99CA-6EAA66BEA7DA}" srcOrd="0" destOrd="0" presId="urn:microsoft.com/office/officeart/2005/8/layout/orgChart1"/>
    <dgm:cxn modelId="{CA7B0FE2-DF5A-4DF4-87D5-1D8D1FFFB007}" type="presParOf" srcId="{C81ED056-F3DA-4E49-99CA-6EAA66BEA7DA}" destId="{7C6B5A42-5B12-4BD5-A872-DEE8A162860A}" srcOrd="0" destOrd="0" presId="urn:microsoft.com/office/officeart/2005/8/layout/orgChart1"/>
    <dgm:cxn modelId="{5605DA42-043A-4192-9D1C-0E24465AAB2E}" type="presParOf" srcId="{C81ED056-F3DA-4E49-99CA-6EAA66BEA7DA}" destId="{38ED9034-B756-40CF-B3F0-DD796FE935D7}" srcOrd="1" destOrd="0" presId="urn:microsoft.com/office/officeart/2005/8/layout/orgChart1"/>
    <dgm:cxn modelId="{3FF4509F-9138-4448-84F6-B10A88153EAF}" type="presParOf" srcId="{989A94BC-9989-472A-A89D-BCC8EADD16BD}" destId="{B167C6A0-8567-483E-8712-E5AFB7452648}" srcOrd="1" destOrd="0" presId="urn:microsoft.com/office/officeart/2005/8/layout/orgChart1"/>
    <dgm:cxn modelId="{E082894E-937A-4051-8F74-1CC3BD93136A}" type="presParOf" srcId="{989A94BC-9989-472A-A89D-BCC8EADD16BD}" destId="{8341568C-6748-4264-B130-D62FC935A451}" srcOrd="2" destOrd="0" presId="urn:microsoft.com/office/officeart/2005/8/layout/orgChart1"/>
    <dgm:cxn modelId="{39084859-7F86-4F9E-8502-A8C08D7DA89C}" type="presParOf" srcId="{2D32A7A3-4FAB-4B15-A5C8-6AAA21A3BE31}" destId="{EC40AAF9-617C-4FA2-9FC3-F84C47DEBF20}" srcOrd="6" destOrd="0" presId="urn:microsoft.com/office/officeart/2005/8/layout/orgChart1"/>
    <dgm:cxn modelId="{D439E988-D4DA-4FBE-A527-D7437DC3222B}" type="presParOf" srcId="{2D32A7A3-4FAB-4B15-A5C8-6AAA21A3BE31}" destId="{3FAB2D21-9BCE-4289-AC52-75A0EBD9213E}" srcOrd="7" destOrd="0" presId="urn:microsoft.com/office/officeart/2005/8/layout/orgChart1"/>
    <dgm:cxn modelId="{651194C1-5D85-481B-B069-B64C0F6E999A}" type="presParOf" srcId="{3FAB2D21-9BCE-4289-AC52-75A0EBD9213E}" destId="{385C834F-F1A7-49DC-B446-6DB22CCACEFB}" srcOrd="0" destOrd="0" presId="urn:microsoft.com/office/officeart/2005/8/layout/orgChart1"/>
    <dgm:cxn modelId="{55D545C8-4C40-48D5-8679-041028AA321C}" type="presParOf" srcId="{385C834F-F1A7-49DC-B446-6DB22CCACEFB}" destId="{2B8F8C69-9F39-4C55-A781-09D8CA4723DA}" srcOrd="0" destOrd="0" presId="urn:microsoft.com/office/officeart/2005/8/layout/orgChart1"/>
    <dgm:cxn modelId="{65F3B8BC-728F-456A-8993-63B42A3F4995}" type="presParOf" srcId="{385C834F-F1A7-49DC-B446-6DB22CCACEFB}" destId="{0D91E11E-7D43-41B6-99BD-86539F783CC0}" srcOrd="1" destOrd="0" presId="urn:microsoft.com/office/officeart/2005/8/layout/orgChart1"/>
    <dgm:cxn modelId="{5A010C06-FDC5-446B-857C-A5216DDA8501}" type="presParOf" srcId="{3FAB2D21-9BCE-4289-AC52-75A0EBD9213E}" destId="{09B15399-DA59-4F1E-A5D0-82B3AF0D1CA1}" srcOrd="1" destOrd="0" presId="urn:microsoft.com/office/officeart/2005/8/layout/orgChart1"/>
    <dgm:cxn modelId="{EBD7A05A-0347-40D0-A810-28BB4AA06ADA}" type="presParOf" srcId="{3FAB2D21-9BCE-4289-AC52-75A0EBD9213E}" destId="{BB3A0CA1-C10F-47C9-BB87-D51EF1DA4857}" srcOrd="2" destOrd="0" presId="urn:microsoft.com/office/officeart/2005/8/layout/orgChart1"/>
    <dgm:cxn modelId="{793A6538-BE90-4956-975A-5DEA1499493B}" type="presParOf" srcId="{2D32A7A3-4FAB-4B15-A5C8-6AAA21A3BE31}" destId="{4029C0EB-97E4-4C9C-8EAF-81E23C4CCFEF}" srcOrd="8" destOrd="0" presId="urn:microsoft.com/office/officeart/2005/8/layout/orgChart1"/>
    <dgm:cxn modelId="{A6A7F54E-14F1-4940-A47B-08F2C1C66F28}" type="presParOf" srcId="{2D32A7A3-4FAB-4B15-A5C8-6AAA21A3BE31}" destId="{AAEADEEC-8CF1-4DB7-9CB9-4550315FB2DB}" srcOrd="9" destOrd="0" presId="urn:microsoft.com/office/officeart/2005/8/layout/orgChart1"/>
    <dgm:cxn modelId="{08B06537-26E7-4C4F-AB7F-4C2E9F27EB90}" type="presParOf" srcId="{AAEADEEC-8CF1-4DB7-9CB9-4550315FB2DB}" destId="{3E0CD0FB-EE84-4D8C-95C1-35F91AE452AD}" srcOrd="0" destOrd="0" presId="urn:microsoft.com/office/officeart/2005/8/layout/orgChart1"/>
    <dgm:cxn modelId="{B152D563-0CAA-4DB8-88DA-C1C293FF51A3}" type="presParOf" srcId="{3E0CD0FB-EE84-4D8C-95C1-35F91AE452AD}" destId="{CA2E339F-E46D-477D-910E-4D9A3B28652E}" srcOrd="0" destOrd="0" presId="urn:microsoft.com/office/officeart/2005/8/layout/orgChart1"/>
    <dgm:cxn modelId="{0F10976C-FF86-4C3C-B134-DFB16400772E}" type="presParOf" srcId="{3E0CD0FB-EE84-4D8C-95C1-35F91AE452AD}" destId="{2FC6DC4F-A83F-40FE-BEAC-196315198DBB}" srcOrd="1" destOrd="0" presId="urn:microsoft.com/office/officeart/2005/8/layout/orgChart1"/>
    <dgm:cxn modelId="{489F84FD-3039-4988-8EF0-0B1F8EF520B7}" type="presParOf" srcId="{AAEADEEC-8CF1-4DB7-9CB9-4550315FB2DB}" destId="{8998F731-3FBC-4D51-8DA3-E15B608AA1B3}" srcOrd="1" destOrd="0" presId="urn:microsoft.com/office/officeart/2005/8/layout/orgChart1"/>
    <dgm:cxn modelId="{5546D942-F517-48B7-9CEE-B112F6A874A2}" type="presParOf" srcId="{AAEADEEC-8CF1-4DB7-9CB9-4550315FB2DB}" destId="{7FF61F56-127E-4BF4-8100-2E301216550D}" srcOrd="2" destOrd="0" presId="urn:microsoft.com/office/officeart/2005/8/layout/orgChart1"/>
    <dgm:cxn modelId="{F5E90F34-2FBE-484D-83D3-1E91B6ABA867}" type="presParOf" srcId="{001C8D4C-1A32-4FD7-A9F3-719704DFE2B2}" destId="{5AF18E4D-C45D-4B67-9189-F983B8C0F0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049D35-A2C0-4062-808E-AADCBA9B4DB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70DF1008-6FA5-41FF-8685-1B570EB77186}">
      <dgm:prSet phldrT="[Texto]" custT="1"/>
      <dgm:spPr/>
      <dgm:t>
        <a:bodyPr/>
        <a:lstStyle/>
        <a:p>
          <a:r>
            <a:rPr lang="es-ES" sz="2400" dirty="0" smtClean="0"/>
            <a:t>Coordinadora</a:t>
          </a:r>
          <a:endParaRPr lang="es-ES" sz="2400" dirty="0"/>
        </a:p>
      </dgm:t>
    </dgm:pt>
    <dgm:pt modelId="{8FB70444-8B44-4A47-9331-29E2726B8D95}" type="parTrans" cxnId="{B86CCCB8-39FE-41F4-9FCA-61F5DAD22520}">
      <dgm:prSet/>
      <dgm:spPr/>
      <dgm:t>
        <a:bodyPr/>
        <a:lstStyle/>
        <a:p>
          <a:endParaRPr lang="es-ES" sz="2400"/>
        </a:p>
      </dgm:t>
    </dgm:pt>
    <dgm:pt modelId="{73C8BD82-A928-4617-B1B7-6A33B0DBAE49}" type="sibTrans" cxnId="{B86CCCB8-39FE-41F4-9FCA-61F5DAD22520}">
      <dgm:prSet/>
      <dgm:spPr/>
      <dgm:t>
        <a:bodyPr/>
        <a:lstStyle/>
        <a:p>
          <a:endParaRPr lang="es-ES" sz="2400"/>
        </a:p>
      </dgm:t>
    </dgm:pt>
    <dgm:pt modelId="{BB5E8D36-6904-48E4-AE7F-30B937D280B1}">
      <dgm:prSet phldrT="[Texto]" custT="1"/>
      <dgm:spPr/>
      <dgm:t>
        <a:bodyPr/>
        <a:lstStyle/>
        <a:p>
          <a:r>
            <a:rPr lang="es-ES" sz="2400" dirty="0" smtClean="0"/>
            <a:t>Encargado Resultados</a:t>
          </a:r>
          <a:endParaRPr lang="es-ES" sz="2400" dirty="0"/>
        </a:p>
      </dgm:t>
    </dgm:pt>
    <dgm:pt modelId="{2D692BC3-3366-4967-9082-0D0BF75393CA}" type="parTrans" cxnId="{4D9BEA6D-D33B-40C6-83C5-2533D20C87B0}">
      <dgm:prSet/>
      <dgm:spPr/>
      <dgm:t>
        <a:bodyPr/>
        <a:lstStyle/>
        <a:p>
          <a:endParaRPr lang="es-ES" sz="2400"/>
        </a:p>
      </dgm:t>
    </dgm:pt>
    <dgm:pt modelId="{73C5F769-CA0A-43EB-8E62-F711B595D45C}" type="sibTrans" cxnId="{4D9BEA6D-D33B-40C6-83C5-2533D20C87B0}">
      <dgm:prSet/>
      <dgm:spPr/>
      <dgm:t>
        <a:bodyPr/>
        <a:lstStyle/>
        <a:p>
          <a:endParaRPr lang="es-ES" sz="2400"/>
        </a:p>
      </dgm:t>
    </dgm:pt>
    <dgm:pt modelId="{5991FBF3-D42F-46B8-856E-7673E104972E}">
      <dgm:prSet phldrT="[Texto]" custT="1"/>
      <dgm:spPr/>
      <dgm:t>
        <a:bodyPr/>
        <a:lstStyle/>
        <a:p>
          <a:r>
            <a:rPr lang="es-ES" sz="2400" dirty="0" smtClean="0"/>
            <a:t>Encargado Psicometría</a:t>
          </a:r>
          <a:endParaRPr lang="es-ES" sz="2400" dirty="0"/>
        </a:p>
      </dgm:t>
    </dgm:pt>
    <dgm:pt modelId="{726296D2-45F8-44C9-BBC6-A76B8B8136F9}" type="parTrans" cxnId="{6BA81C72-8411-4C2B-B6B2-8A001181D3DC}">
      <dgm:prSet/>
      <dgm:spPr/>
      <dgm:t>
        <a:bodyPr/>
        <a:lstStyle/>
        <a:p>
          <a:endParaRPr lang="es-ES" sz="2400"/>
        </a:p>
      </dgm:t>
    </dgm:pt>
    <dgm:pt modelId="{DA4A0CFE-485B-4C6C-ACB1-CD7332DA984B}" type="sibTrans" cxnId="{6BA81C72-8411-4C2B-B6B2-8A001181D3DC}">
      <dgm:prSet/>
      <dgm:spPr/>
      <dgm:t>
        <a:bodyPr/>
        <a:lstStyle/>
        <a:p>
          <a:endParaRPr lang="es-ES" sz="2400"/>
        </a:p>
      </dgm:t>
    </dgm:pt>
    <dgm:pt modelId="{F64E276B-45C0-4972-BFD8-AB1855B0055B}" type="pres">
      <dgm:prSet presAssocID="{3C049D35-A2C0-4062-808E-AADCBA9B4DB3}" presName="hierChild1" presStyleCnt="0">
        <dgm:presLayoutVars>
          <dgm:orgChart val="1"/>
          <dgm:chPref val="1"/>
          <dgm:dir/>
          <dgm:animOne val="branch"/>
          <dgm:animLvl val="lvl"/>
          <dgm:resizeHandles/>
        </dgm:presLayoutVars>
      </dgm:prSet>
      <dgm:spPr/>
      <dgm:t>
        <a:bodyPr/>
        <a:lstStyle/>
        <a:p>
          <a:endParaRPr lang="es-MX"/>
        </a:p>
      </dgm:t>
    </dgm:pt>
    <dgm:pt modelId="{001C8D4C-1A32-4FD7-A9F3-719704DFE2B2}" type="pres">
      <dgm:prSet presAssocID="{70DF1008-6FA5-41FF-8685-1B570EB77186}" presName="hierRoot1" presStyleCnt="0">
        <dgm:presLayoutVars>
          <dgm:hierBranch val="init"/>
        </dgm:presLayoutVars>
      </dgm:prSet>
      <dgm:spPr/>
    </dgm:pt>
    <dgm:pt modelId="{214871F6-4CE9-445F-B331-911F16DAA37D}" type="pres">
      <dgm:prSet presAssocID="{70DF1008-6FA5-41FF-8685-1B570EB77186}" presName="rootComposite1" presStyleCnt="0"/>
      <dgm:spPr/>
    </dgm:pt>
    <dgm:pt modelId="{E07EC422-9003-48B1-8213-E45C848B6C27}" type="pres">
      <dgm:prSet presAssocID="{70DF1008-6FA5-41FF-8685-1B570EB77186}" presName="rootText1" presStyleLbl="node0" presStyleIdx="0" presStyleCnt="1">
        <dgm:presLayoutVars>
          <dgm:chPref val="3"/>
        </dgm:presLayoutVars>
      </dgm:prSet>
      <dgm:spPr/>
      <dgm:t>
        <a:bodyPr/>
        <a:lstStyle/>
        <a:p>
          <a:endParaRPr lang="es-ES"/>
        </a:p>
      </dgm:t>
    </dgm:pt>
    <dgm:pt modelId="{1931D0B4-518F-4ED8-BBD9-F85346DF6910}" type="pres">
      <dgm:prSet presAssocID="{70DF1008-6FA5-41FF-8685-1B570EB77186}" presName="rootConnector1" presStyleLbl="node1" presStyleIdx="0" presStyleCnt="0"/>
      <dgm:spPr/>
      <dgm:t>
        <a:bodyPr/>
        <a:lstStyle/>
        <a:p>
          <a:endParaRPr lang="es-MX"/>
        </a:p>
      </dgm:t>
    </dgm:pt>
    <dgm:pt modelId="{2D32A7A3-4FAB-4B15-A5C8-6AAA21A3BE31}" type="pres">
      <dgm:prSet presAssocID="{70DF1008-6FA5-41FF-8685-1B570EB77186}" presName="hierChild2" presStyleCnt="0"/>
      <dgm:spPr/>
    </dgm:pt>
    <dgm:pt modelId="{62CC0892-5EDD-4A22-93B6-EBDE0D13D653}" type="pres">
      <dgm:prSet presAssocID="{2D692BC3-3366-4967-9082-0D0BF75393CA}" presName="Name37" presStyleLbl="parChTrans1D2" presStyleIdx="0" presStyleCnt="2"/>
      <dgm:spPr/>
      <dgm:t>
        <a:bodyPr/>
        <a:lstStyle/>
        <a:p>
          <a:endParaRPr lang="es-MX"/>
        </a:p>
      </dgm:t>
    </dgm:pt>
    <dgm:pt modelId="{509548F1-CD9B-4FF7-B7EB-88792CEEF8A6}" type="pres">
      <dgm:prSet presAssocID="{BB5E8D36-6904-48E4-AE7F-30B937D280B1}" presName="hierRoot2" presStyleCnt="0">
        <dgm:presLayoutVars>
          <dgm:hierBranch val="init"/>
        </dgm:presLayoutVars>
      </dgm:prSet>
      <dgm:spPr/>
    </dgm:pt>
    <dgm:pt modelId="{45FE5973-618C-460E-BD2F-1BF580DC9CD1}" type="pres">
      <dgm:prSet presAssocID="{BB5E8D36-6904-48E4-AE7F-30B937D280B1}" presName="rootComposite" presStyleCnt="0"/>
      <dgm:spPr/>
    </dgm:pt>
    <dgm:pt modelId="{60BCBED5-3D63-4019-9D20-5A05130A4A74}" type="pres">
      <dgm:prSet presAssocID="{BB5E8D36-6904-48E4-AE7F-30B937D280B1}" presName="rootText" presStyleLbl="node2" presStyleIdx="0" presStyleCnt="2">
        <dgm:presLayoutVars>
          <dgm:chPref val="3"/>
        </dgm:presLayoutVars>
      </dgm:prSet>
      <dgm:spPr/>
      <dgm:t>
        <a:bodyPr/>
        <a:lstStyle/>
        <a:p>
          <a:endParaRPr lang="es-ES"/>
        </a:p>
      </dgm:t>
    </dgm:pt>
    <dgm:pt modelId="{2276A6A9-6080-4454-8ADB-DE91780BDD58}" type="pres">
      <dgm:prSet presAssocID="{BB5E8D36-6904-48E4-AE7F-30B937D280B1}" presName="rootConnector" presStyleLbl="node2" presStyleIdx="0" presStyleCnt="2"/>
      <dgm:spPr/>
      <dgm:t>
        <a:bodyPr/>
        <a:lstStyle/>
        <a:p>
          <a:endParaRPr lang="es-MX"/>
        </a:p>
      </dgm:t>
    </dgm:pt>
    <dgm:pt modelId="{73F47998-8A9D-49A0-B7E1-B457588C48F0}" type="pres">
      <dgm:prSet presAssocID="{BB5E8D36-6904-48E4-AE7F-30B937D280B1}" presName="hierChild4" presStyleCnt="0"/>
      <dgm:spPr/>
    </dgm:pt>
    <dgm:pt modelId="{D850476E-CC82-4A36-BC38-8CA3B4151AE0}" type="pres">
      <dgm:prSet presAssocID="{BB5E8D36-6904-48E4-AE7F-30B937D280B1}" presName="hierChild5" presStyleCnt="0"/>
      <dgm:spPr/>
    </dgm:pt>
    <dgm:pt modelId="{D6C49B08-6F19-4058-B7E4-391F9AE6277A}" type="pres">
      <dgm:prSet presAssocID="{726296D2-45F8-44C9-BBC6-A76B8B8136F9}" presName="Name37" presStyleLbl="parChTrans1D2" presStyleIdx="1" presStyleCnt="2"/>
      <dgm:spPr/>
      <dgm:t>
        <a:bodyPr/>
        <a:lstStyle/>
        <a:p>
          <a:endParaRPr lang="es-MX"/>
        </a:p>
      </dgm:t>
    </dgm:pt>
    <dgm:pt modelId="{43D2C9C7-8307-434C-AD4E-7AD3FCB6040F}" type="pres">
      <dgm:prSet presAssocID="{5991FBF3-D42F-46B8-856E-7673E104972E}" presName="hierRoot2" presStyleCnt="0">
        <dgm:presLayoutVars>
          <dgm:hierBranch val="init"/>
        </dgm:presLayoutVars>
      </dgm:prSet>
      <dgm:spPr/>
    </dgm:pt>
    <dgm:pt modelId="{A89CEFBF-E987-4BDE-9E90-491612E3F00C}" type="pres">
      <dgm:prSet presAssocID="{5991FBF3-D42F-46B8-856E-7673E104972E}" presName="rootComposite" presStyleCnt="0"/>
      <dgm:spPr/>
    </dgm:pt>
    <dgm:pt modelId="{4FB4A38B-AFDD-4C76-8D1F-8E6DCFDEF615}" type="pres">
      <dgm:prSet presAssocID="{5991FBF3-D42F-46B8-856E-7673E104972E}" presName="rootText" presStyleLbl="node2" presStyleIdx="1" presStyleCnt="2">
        <dgm:presLayoutVars>
          <dgm:chPref val="3"/>
        </dgm:presLayoutVars>
      </dgm:prSet>
      <dgm:spPr/>
      <dgm:t>
        <a:bodyPr/>
        <a:lstStyle/>
        <a:p>
          <a:endParaRPr lang="es-ES"/>
        </a:p>
      </dgm:t>
    </dgm:pt>
    <dgm:pt modelId="{B63A804B-F0DE-4C89-B703-DBD48525D3E6}" type="pres">
      <dgm:prSet presAssocID="{5991FBF3-D42F-46B8-856E-7673E104972E}" presName="rootConnector" presStyleLbl="node2" presStyleIdx="1" presStyleCnt="2"/>
      <dgm:spPr/>
      <dgm:t>
        <a:bodyPr/>
        <a:lstStyle/>
        <a:p>
          <a:endParaRPr lang="es-MX"/>
        </a:p>
      </dgm:t>
    </dgm:pt>
    <dgm:pt modelId="{D311D5C3-279F-4C71-8167-01C56ED7A89C}" type="pres">
      <dgm:prSet presAssocID="{5991FBF3-D42F-46B8-856E-7673E104972E}" presName="hierChild4" presStyleCnt="0"/>
      <dgm:spPr/>
    </dgm:pt>
    <dgm:pt modelId="{DE465FAB-E540-4752-A25A-EABC7D6D5ECD}" type="pres">
      <dgm:prSet presAssocID="{5991FBF3-D42F-46B8-856E-7673E104972E}" presName="hierChild5" presStyleCnt="0"/>
      <dgm:spPr/>
    </dgm:pt>
    <dgm:pt modelId="{5AF18E4D-C45D-4B67-9189-F983B8C0F0EC}" type="pres">
      <dgm:prSet presAssocID="{70DF1008-6FA5-41FF-8685-1B570EB77186}" presName="hierChild3" presStyleCnt="0"/>
      <dgm:spPr/>
    </dgm:pt>
  </dgm:ptLst>
  <dgm:cxnLst>
    <dgm:cxn modelId="{6BA81C72-8411-4C2B-B6B2-8A001181D3DC}" srcId="{70DF1008-6FA5-41FF-8685-1B570EB77186}" destId="{5991FBF3-D42F-46B8-856E-7673E104972E}" srcOrd="1" destOrd="0" parTransId="{726296D2-45F8-44C9-BBC6-A76B8B8136F9}" sibTransId="{DA4A0CFE-485B-4C6C-ACB1-CD7332DA984B}"/>
    <dgm:cxn modelId="{A39246B4-5AEB-416D-9012-E419C333241A}" type="presOf" srcId="{BB5E8D36-6904-48E4-AE7F-30B937D280B1}" destId="{2276A6A9-6080-4454-8ADB-DE91780BDD58}" srcOrd="1" destOrd="0" presId="urn:microsoft.com/office/officeart/2005/8/layout/orgChart1"/>
    <dgm:cxn modelId="{D61E459F-DE60-4A5C-BDDB-E144E3E8692F}" type="presOf" srcId="{5991FBF3-D42F-46B8-856E-7673E104972E}" destId="{B63A804B-F0DE-4C89-B703-DBD48525D3E6}" srcOrd="1" destOrd="0" presId="urn:microsoft.com/office/officeart/2005/8/layout/orgChart1"/>
    <dgm:cxn modelId="{B86CCCB8-39FE-41F4-9FCA-61F5DAD22520}" srcId="{3C049D35-A2C0-4062-808E-AADCBA9B4DB3}" destId="{70DF1008-6FA5-41FF-8685-1B570EB77186}" srcOrd="0" destOrd="0" parTransId="{8FB70444-8B44-4A47-9331-29E2726B8D95}" sibTransId="{73C8BD82-A928-4617-B1B7-6A33B0DBAE49}"/>
    <dgm:cxn modelId="{81AF813B-9BC2-4CC9-B2A4-DEDD66C09C74}" type="presOf" srcId="{BB5E8D36-6904-48E4-AE7F-30B937D280B1}" destId="{60BCBED5-3D63-4019-9D20-5A05130A4A74}" srcOrd="0" destOrd="0" presId="urn:microsoft.com/office/officeart/2005/8/layout/orgChart1"/>
    <dgm:cxn modelId="{8CA2A768-A5B4-4E5B-8F56-12842CC95552}" type="presOf" srcId="{3C049D35-A2C0-4062-808E-AADCBA9B4DB3}" destId="{F64E276B-45C0-4972-BFD8-AB1855B0055B}" srcOrd="0" destOrd="0" presId="urn:microsoft.com/office/officeart/2005/8/layout/orgChart1"/>
    <dgm:cxn modelId="{32FC3BE3-3D6C-49FE-9BB0-BAD1884BD4C8}" type="presOf" srcId="{5991FBF3-D42F-46B8-856E-7673E104972E}" destId="{4FB4A38B-AFDD-4C76-8D1F-8E6DCFDEF615}" srcOrd="0" destOrd="0" presId="urn:microsoft.com/office/officeart/2005/8/layout/orgChart1"/>
    <dgm:cxn modelId="{4D9BEA6D-D33B-40C6-83C5-2533D20C87B0}" srcId="{70DF1008-6FA5-41FF-8685-1B570EB77186}" destId="{BB5E8D36-6904-48E4-AE7F-30B937D280B1}" srcOrd="0" destOrd="0" parTransId="{2D692BC3-3366-4967-9082-0D0BF75393CA}" sibTransId="{73C5F769-CA0A-43EB-8E62-F711B595D45C}"/>
    <dgm:cxn modelId="{07A064D3-3F14-4483-A13A-E34CC088FA6D}" type="presOf" srcId="{726296D2-45F8-44C9-BBC6-A76B8B8136F9}" destId="{D6C49B08-6F19-4058-B7E4-391F9AE6277A}" srcOrd="0" destOrd="0" presId="urn:microsoft.com/office/officeart/2005/8/layout/orgChart1"/>
    <dgm:cxn modelId="{C11545AE-5952-425B-B438-24A692D04ED5}" type="presOf" srcId="{70DF1008-6FA5-41FF-8685-1B570EB77186}" destId="{1931D0B4-518F-4ED8-BBD9-F85346DF6910}" srcOrd="1" destOrd="0" presId="urn:microsoft.com/office/officeart/2005/8/layout/orgChart1"/>
    <dgm:cxn modelId="{193AD8B7-B2F8-4148-AF73-0509D139EDDC}" type="presOf" srcId="{2D692BC3-3366-4967-9082-0D0BF75393CA}" destId="{62CC0892-5EDD-4A22-93B6-EBDE0D13D653}" srcOrd="0" destOrd="0" presId="urn:microsoft.com/office/officeart/2005/8/layout/orgChart1"/>
    <dgm:cxn modelId="{496CEC3F-C00E-4558-A8DD-85938BBD6310}" type="presOf" srcId="{70DF1008-6FA5-41FF-8685-1B570EB77186}" destId="{E07EC422-9003-48B1-8213-E45C848B6C27}" srcOrd="0" destOrd="0" presId="urn:microsoft.com/office/officeart/2005/8/layout/orgChart1"/>
    <dgm:cxn modelId="{680D5E10-86F3-4632-8BDD-FE88925EF8F2}" type="presParOf" srcId="{F64E276B-45C0-4972-BFD8-AB1855B0055B}" destId="{001C8D4C-1A32-4FD7-A9F3-719704DFE2B2}" srcOrd="0" destOrd="0" presId="urn:microsoft.com/office/officeart/2005/8/layout/orgChart1"/>
    <dgm:cxn modelId="{F89DB315-F0E2-4921-AC47-419739C7A1CF}" type="presParOf" srcId="{001C8D4C-1A32-4FD7-A9F3-719704DFE2B2}" destId="{214871F6-4CE9-445F-B331-911F16DAA37D}" srcOrd="0" destOrd="0" presId="urn:microsoft.com/office/officeart/2005/8/layout/orgChart1"/>
    <dgm:cxn modelId="{ED219C44-5133-4E92-9EE2-7044E0AAE9AD}" type="presParOf" srcId="{214871F6-4CE9-445F-B331-911F16DAA37D}" destId="{E07EC422-9003-48B1-8213-E45C848B6C27}" srcOrd="0" destOrd="0" presId="urn:microsoft.com/office/officeart/2005/8/layout/orgChart1"/>
    <dgm:cxn modelId="{5C99A827-6B89-495F-A83C-A47B2200AE10}" type="presParOf" srcId="{214871F6-4CE9-445F-B331-911F16DAA37D}" destId="{1931D0B4-518F-4ED8-BBD9-F85346DF6910}" srcOrd="1" destOrd="0" presId="urn:microsoft.com/office/officeart/2005/8/layout/orgChart1"/>
    <dgm:cxn modelId="{DBCAB408-879F-4D80-972B-5E60BD01DE47}" type="presParOf" srcId="{001C8D4C-1A32-4FD7-A9F3-719704DFE2B2}" destId="{2D32A7A3-4FAB-4B15-A5C8-6AAA21A3BE31}" srcOrd="1" destOrd="0" presId="urn:microsoft.com/office/officeart/2005/8/layout/orgChart1"/>
    <dgm:cxn modelId="{626F9A02-C8FC-4C9A-8FC3-A9A7EF593785}" type="presParOf" srcId="{2D32A7A3-4FAB-4B15-A5C8-6AAA21A3BE31}" destId="{62CC0892-5EDD-4A22-93B6-EBDE0D13D653}" srcOrd="0" destOrd="0" presId="urn:microsoft.com/office/officeart/2005/8/layout/orgChart1"/>
    <dgm:cxn modelId="{93111B8B-B3C6-4814-A7C4-AD911E6BF601}" type="presParOf" srcId="{2D32A7A3-4FAB-4B15-A5C8-6AAA21A3BE31}" destId="{509548F1-CD9B-4FF7-B7EB-88792CEEF8A6}" srcOrd="1" destOrd="0" presId="urn:microsoft.com/office/officeart/2005/8/layout/orgChart1"/>
    <dgm:cxn modelId="{30CD573A-91F5-4E91-AD11-AD737A122BBB}" type="presParOf" srcId="{509548F1-CD9B-4FF7-B7EB-88792CEEF8A6}" destId="{45FE5973-618C-460E-BD2F-1BF580DC9CD1}" srcOrd="0" destOrd="0" presId="urn:microsoft.com/office/officeart/2005/8/layout/orgChart1"/>
    <dgm:cxn modelId="{24B91E92-FE7E-4A60-8864-0FCD4AAA4378}" type="presParOf" srcId="{45FE5973-618C-460E-BD2F-1BF580DC9CD1}" destId="{60BCBED5-3D63-4019-9D20-5A05130A4A74}" srcOrd="0" destOrd="0" presId="urn:microsoft.com/office/officeart/2005/8/layout/orgChart1"/>
    <dgm:cxn modelId="{CF160DDB-07A5-4211-ACD0-E8F45C7635C4}" type="presParOf" srcId="{45FE5973-618C-460E-BD2F-1BF580DC9CD1}" destId="{2276A6A9-6080-4454-8ADB-DE91780BDD58}" srcOrd="1" destOrd="0" presId="urn:microsoft.com/office/officeart/2005/8/layout/orgChart1"/>
    <dgm:cxn modelId="{E2833418-72BF-4CE6-96D0-F1246B9ED84D}" type="presParOf" srcId="{509548F1-CD9B-4FF7-B7EB-88792CEEF8A6}" destId="{73F47998-8A9D-49A0-B7E1-B457588C48F0}" srcOrd="1" destOrd="0" presId="urn:microsoft.com/office/officeart/2005/8/layout/orgChart1"/>
    <dgm:cxn modelId="{D5ABB254-C0DF-452E-9E01-12012D70EB45}" type="presParOf" srcId="{509548F1-CD9B-4FF7-B7EB-88792CEEF8A6}" destId="{D850476E-CC82-4A36-BC38-8CA3B4151AE0}" srcOrd="2" destOrd="0" presId="urn:microsoft.com/office/officeart/2005/8/layout/orgChart1"/>
    <dgm:cxn modelId="{0D4F978F-14F7-49C1-A782-FB43AEF8D4AC}" type="presParOf" srcId="{2D32A7A3-4FAB-4B15-A5C8-6AAA21A3BE31}" destId="{D6C49B08-6F19-4058-B7E4-391F9AE6277A}" srcOrd="2" destOrd="0" presId="urn:microsoft.com/office/officeart/2005/8/layout/orgChart1"/>
    <dgm:cxn modelId="{7AFB3B88-75F4-4474-9100-1949F1B92EE8}" type="presParOf" srcId="{2D32A7A3-4FAB-4B15-A5C8-6AAA21A3BE31}" destId="{43D2C9C7-8307-434C-AD4E-7AD3FCB6040F}" srcOrd="3" destOrd="0" presId="urn:microsoft.com/office/officeart/2005/8/layout/orgChart1"/>
    <dgm:cxn modelId="{11FC9EBB-6F6C-401E-8CBA-76F788F56EA7}" type="presParOf" srcId="{43D2C9C7-8307-434C-AD4E-7AD3FCB6040F}" destId="{A89CEFBF-E987-4BDE-9E90-491612E3F00C}" srcOrd="0" destOrd="0" presId="urn:microsoft.com/office/officeart/2005/8/layout/orgChart1"/>
    <dgm:cxn modelId="{67187373-B208-423E-B68C-F3383DF0A378}" type="presParOf" srcId="{A89CEFBF-E987-4BDE-9E90-491612E3F00C}" destId="{4FB4A38B-AFDD-4C76-8D1F-8E6DCFDEF615}" srcOrd="0" destOrd="0" presId="urn:microsoft.com/office/officeart/2005/8/layout/orgChart1"/>
    <dgm:cxn modelId="{F7CAC7CF-C062-40C4-B467-0B96E5B91C4D}" type="presParOf" srcId="{A89CEFBF-E987-4BDE-9E90-491612E3F00C}" destId="{B63A804B-F0DE-4C89-B703-DBD48525D3E6}" srcOrd="1" destOrd="0" presId="urn:microsoft.com/office/officeart/2005/8/layout/orgChart1"/>
    <dgm:cxn modelId="{228CB89C-8C42-42B7-9924-B86B18939DD6}" type="presParOf" srcId="{43D2C9C7-8307-434C-AD4E-7AD3FCB6040F}" destId="{D311D5C3-279F-4C71-8167-01C56ED7A89C}" srcOrd="1" destOrd="0" presId="urn:microsoft.com/office/officeart/2005/8/layout/orgChart1"/>
    <dgm:cxn modelId="{42F08393-10D2-4AEE-B0F8-FDE1DFBE75E1}" type="presParOf" srcId="{43D2C9C7-8307-434C-AD4E-7AD3FCB6040F}" destId="{DE465FAB-E540-4752-A25A-EABC7D6D5ECD}" srcOrd="2" destOrd="0" presId="urn:microsoft.com/office/officeart/2005/8/layout/orgChart1"/>
    <dgm:cxn modelId="{F5E90F34-2FBE-484D-83D3-1E91B6ABA867}" type="presParOf" srcId="{001C8D4C-1A32-4FD7-A9F3-719704DFE2B2}" destId="{5AF18E4D-C45D-4B67-9189-F983B8C0F0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46CF87-4005-47A4-AE5F-AE70206A023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2A3107F9-D70E-4DAF-9316-884C1C4EC0E3}">
      <dgm:prSet phldrT="[Texto]"/>
      <dgm:spPr/>
      <dgm:t>
        <a:bodyPr/>
        <a:lstStyle/>
        <a:p>
          <a:r>
            <a:rPr lang="es-ES" dirty="0" smtClean="0"/>
            <a:t>Participantes</a:t>
          </a:r>
          <a:endParaRPr lang="es-ES" dirty="0"/>
        </a:p>
      </dgm:t>
    </dgm:pt>
    <dgm:pt modelId="{85A58A53-E5E7-4E57-BBF0-F99980E82E42}" type="parTrans" cxnId="{E5E42E55-20E8-40BC-8458-DF698C0E3BCB}">
      <dgm:prSet/>
      <dgm:spPr/>
      <dgm:t>
        <a:bodyPr/>
        <a:lstStyle/>
        <a:p>
          <a:endParaRPr lang="es-ES"/>
        </a:p>
      </dgm:t>
    </dgm:pt>
    <dgm:pt modelId="{B3CAEDB5-6394-4684-BDBB-522A338F14C8}" type="sibTrans" cxnId="{E5E42E55-20E8-40BC-8458-DF698C0E3BCB}">
      <dgm:prSet/>
      <dgm:spPr/>
      <dgm:t>
        <a:bodyPr/>
        <a:lstStyle/>
        <a:p>
          <a:endParaRPr lang="es-ES"/>
        </a:p>
      </dgm:t>
    </dgm:pt>
    <dgm:pt modelId="{33E761C8-A26B-46EC-906E-4A1252A92AC2}">
      <dgm:prSet phldrT="[Texto]"/>
      <dgm:spPr/>
      <dgm:t>
        <a:bodyPr/>
        <a:lstStyle/>
        <a:p>
          <a:r>
            <a:rPr lang="es-ES" dirty="0" smtClean="0"/>
            <a:t>Por UA: Andrea </a:t>
          </a:r>
          <a:r>
            <a:rPr lang="es-ES" dirty="0" err="1" smtClean="0"/>
            <a:t>Abarzúa</a:t>
          </a:r>
          <a:r>
            <a:rPr lang="es-ES" dirty="0" smtClean="0"/>
            <a:t> y Loreto Muñoz</a:t>
          </a:r>
          <a:endParaRPr lang="es-ES" dirty="0"/>
        </a:p>
      </dgm:t>
    </dgm:pt>
    <dgm:pt modelId="{997705D9-A84F-4F52-94BD-99012D2C649A}" type="parTrans" cxnId="{DDC0B314-20E4-4879-8BD9-69CBFE9EE2F1}">
      <dgm:prSet/>
      <dgm:spPr/>
      <dgm:t>
        <a:bodyPr/>
        <a:lstStyle/>
        <a:p>
          <a:endParaRPr lang="es-ES"/>
        </a:p>
      </dgm:t>
    </dgm:pt>
    <dgm:pt modelId="{EA40B2DE-AD2A-43BC-9DEA-C9704AC2DB03}" type="sibTrans" cxnId="{DDC0B314-20E4-4879-8BD9-69CBFE9EE2F1}">
      <dgm:prSet/>
      <dgm:spPr/>
      <dgm:t>
        <a:bodyPr/>
        <a:lstStyle/>
        <a:p>
          <a:endParaRPr lang="es-ES"/>
        </a:p>
      </dgm:t>
    </dgm:pt>
    <dgm:pt modelId="{49FB1FCC-AA16-4AD7-8F3A-A82AECC0C29F}">
      <dgm:prSet phldrT="[Texto]"/>
      <dgm:spPr/>
      <dgm:t>
        <a:bodyPr/>
        <a:lstStyle/>
        <a:p>
          <a:r>
            <a:rPr lang="es-ES" dirty="0" smtClean="0"/>
            <a:t>Por proyectos: María Paz Espinosa (</a:t>
          </a:r>
          <a:r>
            <a:rPr lang="es-ES" dirty="0" err="1" smtClean="0"/>
            <a:t>Edu</a:t>
          </a:r>
          <a:r>
            <a:rPr lang="es-ES" dirty="0" smtClean="0"/>
            <a:t>), Rafael Varela (</a:t>
          </a:r>
          <a:r>
            <a:rPr lang="es-ES" dirty="0" err="1" smtClean="0"/>
            <a:t>Edu</a:t>
          </a:r>
          <a:r>
            <a:rPr lang="es-ES" dirty="0" smtClean="0"/>
            <a:t>), José Manuel de la Maza (</a:t>
          </a:r>
          <a:r>
            <a:rPr lang="es-ES" dirty="0" err="1" smtClean="0"/>
            <a:t>Org</a:t>
          </a:r>
          <a:r>
            <a:rPr lang="es-ES" dirty="0" smtClean="0"/>
            <a:t>), Mariela Rivera (</a:t>
          </a:r>
          <a:r>
            <a:rPr lang="es-ES" dirty="0" err="1" smtClean="0"/>
            <a:t>Int</a:t>
          </a:r>
          <a:r>
            <a:rPr lang="es-ES" dirty="0" smtClean="0"/>
            <a:t>)</a:t>
          </a:r>
          <a:endParaRPr lang="es-ES" dirty="0"/>
        </a:p>
      </dgm:t>
    </dgm:pt>
    <dgm:pt modelId="{6D7F968A-BDB4-413E-A7C1-A6200A34FFD1}" type="parTrans" cxnId="{767BB58C-E551-4F9D-AF2A-1A3854D2827A}">
      <dgm:prSet/>
      <dgm:spPr/>
      <dgm:t>
        <a:bodyPr/>
        <a:lstStyle/>
        <a:p>
          <a:endParaRPr lang="es-ES"/>
        </a:p>
      </dgm:t>
    </dgm:pt>
    <dgm:pt modelId="{11717818-83E0-4DB5-8396-253E2654C0D7}" type="sibTrans" cxnId="{767BB58C-E551-4F9D-AF2A-1A3854D2827A}">
      <dgm:prSet/>
      <dgm:spPr/>
      <dgm:t>
        <a:bodyPr/>
        <a:lstStyle/>
        <a:p>
          <a:endParaRPr lang="es-ES"/>
        </a:p>
      </dgm:t>
    </dgm:pt>
    <dgm:pt modelId="{6917E311-F0FC-4BE8-9A5D-BAD4098B68B9}">
      <dgm:prSet phldrT="[Texto]"/>
      <dgm:spPr/>
      <dgm:t>
        <a:bodyPr/>
        <a:lstStyle/>
        <a:p>
          <a:r>
            <a:rPr lang="es-ES" dirty="0" smtClean="0"/>
            <a:t>Metodología de trabajo</a:t>
          </a:r>
          <a:endParaRPr lang="es-ES" dirty="0"/>
        </a:p>
      </dgm:t>
    </dgm:pt>
    <dgm:pt modelId="{4BA14199-8E49-4783-99E8-CF45C319D393}" type="parTrans" cxnId="{B41F5F5C-923E-4D49-B188-CE7A7CD3A9EE}">
      <dgm:prSet/>
      <dgm:spPr/>
      <dgm:t>
        <a:bodyPr/>
        <a:lstStyle/>
        <a:p>
          <a:endParaRPr lang="es-ES"/>
        </a:p>
      </dgm:t>
    </dgm:pt>
    <dgm:pt modelId="{8E346BB0-EB77-4070-8C4A-CFA5161BEF61}" type="sibTrans" cxnId="{B41F5F5C-923E-4D49-B188-CE7A7CD3A9EE}">
      <dgm:prSet/>
      <dgm:spPr/>
      <dgm:t>
        <a:bodyPr/>
        <a:lstStyle/>
        <a:p>
          <a:endParaRPr lang="es-ES"/>
        </a:p>
      </dgm:t>
    </dgm:pt>
    <dgm:pt modelId="{389BDAD9-8672-4F96-B80F-F1D1DC0569DA}">
      <dgm:prSet phldrT="[Texto]"/>
      <dgm:spPr/>
      <dgm:t>
        <a:bodyPr/>
        <a:lstStyle/>
        <a:p>
          <a:r>
            <a:rPr lang="es-ES" dirty="0" smtClean="0"/>
            <a:t>Reuniones periódicas</a:t>
          </a:r>
          <a:endParaRPr lang="es-ES" dirty="0"/>
        </a:p>
      </dgm:t>
    </dgm:pt>
    <dgm:pt modelId="{AD6D576D-D53A-4B6B-B778-D52F082F311E}" type="parTrans" cxnId="{3CC78AFB-B31D-4AAF-8E85-27C4271875CE}">
      <dgm:prSet/>
      <dgm:spPr/>
      <dgm:t>
        <a:bodyPr/>
        <a:lstStyle/>
        <a:p>
          <a:endParaRPr lang="es-ES"/>
        </a:p>
      </dgm:t>
    </dgm:pt>
    <dgm:pt modelId="{2BFF8276-9759-4E25-8BE5-7889EDB5D280}" type="sibTrans" cxnId="{3CC78AFB-B31D-4AAF-8E85-27C4271875CE}">
      <dgm:prSet/>
      <dgm:spPr/>
      <dgm:t>
        <a:bodyPr/>
        <a:lstStyle/>
        <a:p>
          <a:endParaRPr lang="es-ES"/>
        </a:p>
      </dgm:t>
    </dgm:pt>
    <dgm:pt modelId="{EA27321F-84FD-4353-B382-EE930504B9A4}">
      <dgm:prSet phldrT="[Texto]"/>
      <dgm:spPr/>
      <dgm:t>
        <a:bodyPr/>
        <a:lstStyle/>
        <a:p>
          <a:r>
            <a:rPr lang="es-ES" dirty="0" smtClean="0"/>
            <a:t>Determinación de hitos clave, nudos críticos, tareas asociadas y responsables</a:t>
          </a:r>
          <a:endParaRPr lang="es-ES" dirty="0"/>
        </a:p>
      </dgm:t>
    </dgm:pt>
    <dgm:pt modelId="{DA2431DC-79B3-4A45-8373-59936A3141F8}" type="parTrans" cxnId="{DE9713DE-5E87-4DF7-99B8-C93B0AB593C9}">
      <dgm:prSet/>
      <dgm:spPr/>
      <dgm:t>
        <a:bodyPr/>
        <a:lstStyle/>
        <a:p>
          <a:endParaRPr lang="es-ES"/>
        </a:p>
      </dgm:t>
    </dgm:pt>
    <dgm:pt modelId="{962B0E19-9F10-48C2-AAF8-AA09155BAF41}" type="sibTrans" cxnId="{DE9713DE-5E87-4DF7-99B8-C93B0AB593C9}">
      <dgm:prSet/>
      <dgm:spPr/>
      <dgm:t>
        <a:bodyPr/>
        <a:lstStyle/>
        <a:p>
          <a:endParaRPr lang="es-ES"/>
        </a:p>
      </dgm:t>
    </dgm:pt>
    <dgm:pt modelId="{ABF0D4BC-7A9C-49A6-B376-7422AB19FC9A}">
      <dgm:prSet phldrT="[Texto]"/>
      <dgm:spPr/>
      <dgm:t>
        <a:bodyPr/>
        <a:lstStyle/>
        <a:p>
          <a:r>
            <a:rPr lang="es-ES" dirty="0" smtClean="0"/>
            <a:t>Coordinación a cargo de Paulina Flotts</a:t>
          </a:r>
          <a:endParaRPr lang="es-ES" dirty="0"/>
        </a:p>
      </dgm:t>
    </dgm:pt>
    <dgm:pt modelId="{259898FD-65F6-466B-8028-8DCBECB98EF3}" type="parTrans" cxnId="{D2169AB5-8308-41F5-AB28-31B0F1196EAF}">
      <dgm:prSet/>
      <dgm:spPr/>
      <dgm:t>
        <a:bodyPr/>
        <a:lstStyle/>
        <a:p>
          <a:endParaRPr lang="es-ES"/>
        </a:p>
      </dgm:t>
    </dgm:pt>
    <dgm:pt modelId="{06FBBEC7-4978-44E8-8F39-E6DF525F9265}" type="sibTrans" cxnId="{D2169AB5-8308-41F5-AB28-31B0F1196EAF}">
      <dgm:prSet/>
      <dgm:spPr/>
      <dgm:t>
        <a:bodyPr/>
        <a:lstStyle/>
        <a:p>
          <a:endParaRPr lang="es-ES"/>
        </a:p>
      </dgm:t>
    </dgm:pt>
    <dgm:pt modelId="{83219424-85DC-46B8-A1FC-9979AEB5D607}">
      <dgm:prSet phldrT="[Texto]"/>
      <dgm:spPr/>
      <dgm:t>
        <a:bodyPr/>
        <a:lstStyle/>
        <a:p>
          <a:r>
            <a:rPr lang="es-ES" dirty="0" smtClean="0"/>
            <a:t>Problematización y búsqueda de mecanismos para hacer un trabajo más fluido y con diversos controles de calidad </a:t>
          </a:r>
          <a:endParaRPr lang="es-ES" dirty="0"/>
        </a:p>
      </dgm:t>
    </dgm:pt>
    <dgm:pt modelId="{C7973341-4988-421B-AC9E-4C9BB0CF767F}" type="parTrans" cxnId="{BFA71B7B-6D89-497D-A08C-C26F08AE8F92}">
      <dgm:prSet/>
      <dgm:spPr/>
      <dgm:t>
        <a:bodyPr/>
        <a:lstStyle/>
        <a:p>
          <a:endParaRPr lang="es-ES"/>
        </a:p>
      </dgm:t>
    </dgm:pt>
    <dgm:pt modelId="{1E7C89B7-3300-4216-92FC-555A50218F94}" type="sibTrans" cxnId="{BFA71B7B-6D89-497D-A08C-C26F08AE8F92}">
      <dgm:prSet/>
      <dgm:spPr/>
      <dgm:t>
        <a:bodyPr/>
        <a:lstStyle/>
        <a:p>
          <a:endParaRPr lang="es-ES"/>
        </a:p>
      </dgm:t>
    </dgm:pt>
    <dgm:pt modelId="{A53D13F4-39EE-4BA4-AF82-1F62559150E0}" type="pres">
      <dgm:prSet presAssocID="{6746CF87-4005-47A4-AE5F-AE70206A0234}" presName="Name0" presStyleCnt="0">
        <dgm:presLayoutVars>
          <dgm:dir/>
          <dgm:animLvl val="lvl"/>
          <dgm:resizeHandles val="exact"/>
        </dgm:presLayoutVars>
      </dgm:prSet>
      <dgm:spPr/>
      <dgm:t>
        <a:bodyPr/>
        <a:lstStyle/>
        <a:p>
          <a:endParaRPr lang="es-MX"/>
        </a:p>
      </dgm:t>
    </dgm:pt>
    <dgm:pt modelId="{A86D43FD-76EC-4744-8BA5-A87132E7E97D}" type="pres">
      <dgm:prSet presAssocID="{2A3107F9-D70E-4DAF-9316-884C1C4EC0E3}" presName="composite" presStyleCnt="0"/>
      <dgm:spPr/>
    </dgm:pt>
    <dgm:pt modelId="{179E268D-190A-451E-9C19-2FAECBAE0827}" type="pres">
      <dgm:prSet presAssocID="{2A3107F9-D70E-4DAF-9316-884C1C4EC0E3}" presName="parTx" presStyleLbl="alignNode1" presStyleIdx="0" presStyleCnt="2">
        <dgm:presLayoutVars>
          <dgm:chMax val="0"/>
          <dgm:chPref val="0"/>
          <dgm:bulletEnabled val="1"/>
        </dgm:presLayoutVars>
      </dgm:prSet>
      <dgm:spPr/>
      <dgm:t>
        <a:bodyPr/>
        <a:lstStyle/>
        <a:p>
          <a:endParaRPr lang="es-ES"/>
        </a:p>
      </dgm:t>
    </dgm:pt>
    <dgm:pt modelId="{2F88C639-C28F-4C4F-8A11-BD57D07E19CB}" type="pres">
      <dgm:prSet presAssocID="{2A3107F9-D70E-4DAF-9316-884C1C4EC0E3}" presName="desTx" presStyleLbl="alignAccFollowNode1" presStyleIdx="0" presStyleCnt="2">
        <dgm:presLayoutVars>
          <dgm:bulletEnabled val="1"/>
        </dgm:presLayoutVars>
      </dgm:prSet>
      <dgm:spPr/>
      <dgm:t>
        <a:bodyPr/>
        <a:lstStyle/>
        <a:p>
          <a:endParaRPr lang="es-ES"/>
        </a:p>
      </dgm:t>
    </dgm:pt>
    <dgm:pt modelId="{E25B01C4-6A42-44FC-B323-72B6176130F4}" type="pres">
      <dgm:prSet presAssocID="{B3CAEDB5-6394-4684-BDBB-522A338F14C8}" presName="space" presStyleCnt="0"/>
      <dgm:spPr/>
    </dgm:pt>
    <dgm:pt modelId="{8BCC195E-C8A0-49A1-BF59-81D6DF2A10C1}" type="pres">
      <dgm:prSet presAssocID="{6917E311-F0FC-4BE8-9A5D-BAD4098B68B9}" presName="composite" presStyleCnt="0"/>
      <dgm:spPr/>
    </dgm:pt>
    <dgm:pt modelId="{A2783482-BE29-4D20-98B2-3ABAF63A913A}" type="pres">
      <dgm:prSet presAssocID="{6917E311-F0FC-4BE8-9A5D-BAD4098B68B9}" presName="parTx" presStyleLbl="alignNode1" presStyleIdx="1" presStyleCnt="2">
        <dgm:presLayoutVars>
          <dgm:chMax val="0"/>
          <dgm:chPref val="0"/>
          <dgm:bulletEnabled val="1"/>
        </dgm:presLayoutVars>
      </dgm:prSet>
      <dgm:spPr/>
      <dgm:t>
        <a:bodyPr/>
        <a:lstStyle/>
        <a:p>
          <a:endParaRPr lang="es-MX"/>
        </a:p>
      </dgm:t>
    </dgm:pt>
    <dgm:pt modelId="{88C2296C-EBE7-4111-9BEF-7A4DF37D3AB4}" type="pres">
      <dgm:prSet presAssocID="{6917E311-F0FC-4BE8-9A5D-BAD4098B68B9}" presName="desTx" presStyleLbl="alignAccFollowNode1" presStyleIdx="1" presStyleCnt="2">
        <dgm:presLayoutVars>
          <dgm:bulletEnabled val="1"/>
        </dgm:presLayoutVars>
      </dgm:prSet>
      <dgm:spPr/>
      <dgm:t>
        <a:bodyPr/>
        <a:lstStyle/>
        <a:p>
          <a:endParaRPr lang="es-ES"/>
        </a:p>
      </dgm:t>
    </dgm:pt>
  </dgm:ptLst>
  <dgm:cxnLst>
    <dgm:cxn modelId="{D2169AB5-8308-41F5-AB28-31B0F1196EAF}" srcId="{2A3107F9-D70E-4DAF-9316-884C1C4EC0E3}" destId="{ABF0D4BC-7A9C-49A6-B376-7422AB19FC9A}" srcOrd="2" destOrd="0" parTransId="{259898FD-65F6-466B-8028-8DCBECB98EF3}" sibTransId="{06FBBEC7-4978-44E8-8F39-E6DF525F9265}"/>
    <dgm:cxn modelId="{DE9713DE-5E87-4DF7-99B8-C93B0AB593C9}" srcId="{6917E311-F0FC-4BE8-9A5D-BAD4098B68B9}" destId="{EA27321F-84FD-4353-B382-EE930504B9A4}" srcOrd="2" destOrd="0" parTransId="{DA2431DC-79B3-4A45-8373-59936A3141F8}" sibTransId="{962B0E19-9F10-48C2-AAF8-AA09155BAF41}"/>
    <dgm:cxn modelId="{A3A98F8E-C57E-4EF9-B9DF-01BBA77B87B1}" type="presOf" srcId="{6746CF87-4005-47A4-AE5F-AE70206A0234}" destId="{A53D13F4-39EE-4BA4-AF82-1F62559150E0}" srcOrd="0" destOrd="0" presId="urn:microsoft.com/office/officeart/2005/8/layout/hList1"/>
    <dgm:cxn modelId="{B41F5F5C-923E-4D49-B188-CE7A7CD3A9EE}" srcId="{6746CF87-4005-47A4-AE5F-AE70206A0234}" destId="{6917E311-F0FC-4BE8-9A5D-BAD4098B68B9}" srcOrd="1" destOrd="0" parTransId="{4BA14199-8E49-4783-99E8-CF45C319D393}" sibTransId="{8E346BB0-EB77-4070-8C4A-CFA5161BEF61}"/>
    <dgm:cxn modelId="{7967A7D5-C377-4B5B-A107-54C8456F019E}" type="presOf" srcId="{EA27321F-84FD-4353-B382-EE930504B9A4}" destId="{88C2296C-EBE7-4111-9BEF-7A4DF37D3AB4}" srcOrd="0" destOrd="2" presId="urn:microsoft.com/office/officeart/2005/8/layout/hList1"/>
    <dgm:cxn modelId="{7417E2B6-F7B4-4A63-8FC4-4DB0D21D947A}" type="presOf" srcId="{49FB1FCC-AA16-4AD7-8F3A-A82AECC0C29F}" destId="{2F88C639-C28F-4C4F-8A11-BD57D07E19CB}" srcOrd="0" destOrd="1" presId="urn:microsoft.com/office/officeart/2005/8/layout/hList1"/>
    <dgm:cxn modelId="{767BB58C-E551-4F9D-AF2A-1A3854D2827A}" srcId="{2A3107F9-D70E-4DAF-9316-884C1C4EC0E3}" destId="{49FB1FCC-AA16-4AD7-8F3A-A82AECC0C29F}" srcOrd="1" destOrd="0" parTransId="{6D7F968A-BDB4-413E-A7C1-A6200A34FFD1}" sibTransId="{11717818-83E0-4DB5-8396-253E2654C0D7}"/>
    <dgm:cxn modelId="{4F6A5DED-A829-47F1-83FB-639D4407D641}" type="presOf" srcId="{ABF0D4BC-7A9C-49A6-B376-7422AB19FC9A}" destId="{2F88C639-C28F-4C4F-8A11-BD57D07E19CB}" srcOrd="0" destOrd="2" presId="urn:microsoft.com/office/officeart/2005/8/layout/hList1"/>
    <dgm:cxn modelId="{E5E42E55-20E8-40BC-8458-DF698C0E3BCB}" srcId="{6746CF87-4005-47A4-AE5F-AE70206A0234}" destId="{2A3107F9-D70E-4DAF-9316-884C1C4EC0E3}" srcOrd="0" destOrd="0" parTransId="{85A58A53-E5E7-4E57-BBF0-F99980E82E42}" sibTransId="{B3CAEDB5-6394-4684-BDBB-522A338F14C8}"/>
    <dgm:cxn modelId="{BFA71B7B-6D89-497D-A08C-C26F08AE8F92}" srcId="{6917E311-F0FC-4BE8-9A5D-BAD4098B68B9}" destId="{83219424-85DC-46B8-A1FC-9979AEB5D607}" srcOrd="1" destOrd="0" parTransId="{C7973341-4988-421B-AC9E-4C9BB0CF767F}" sibTransId="{1E7C89B7-3300-4216-92FC-555A50218F94}"/>
    <dgm:cxn modelId="{4E92E537-50F7-455F-97B1-EED3B12AF77F}" type="presOf" srcId="{389BDAD9-8672-4F96-B80F-F1D1DC0569DA}" destId="{88C2296C-EBE7-4111-9BEF-7A4DF37D3AB4}" srcOrd="0" destOrd="0" presId="urn:microsoft.com/office/officeart/2005/8/layout/hList1"/>
    <dgm:cxn modelId="{3CC78AFB-B31D-4AAF-8E85-27C4271875CE}" srcId="{6917E311-F0FC-4BE8-9A5D-BAD4098B68B9}" destId="{389BDAD9-8672-4F96-B80F-F1D1DC0569DA}" srcOrd="0" destOrd="0" parTransId="{AD6D576D-D53A-4B6B-B778-D52F082F311E}" sibTransId="{2BFF8276-9759-4E25-8BE5-7889EDB5D280}"/>
    <dgm:cxn modelId="{C9054049-72AC-4794-9CDC-380ED9CA2127}" type="presOf" srcId="{2A3107F9-D70E-4DAF-9316-884C1C4EC0E3}" destId="{179E268D-190A-451E-9C19-2FAECBAE0827}" srcOrd="0" destOrd="0" presId="urn:microsoft.com/office/officeart/2005/8/layout/hList1"/>
    <dgm:cxn modelId="{565A724C-8785-4E9A-A5C6-59852E155615}" type="presOf" srcId="{33E761C8-A26B-46EC-906E-4A1252A92AC2}" destId="{2F88C639-C28F-4C4F-8A11-BD57D07E19CB}" srcOrd="0" destOrd="0" presId="urn:microsoft.com/office/officeart/2005/8/layout/hList1"/>
    <dgm:cxn modelId="{D587C630-B2B7-4F20-8839-3E66879AD350}" type="presOf" srcId="{6917E311-F0FC-4BE8-9A5D-BAD4098B68B9}" destId="{A2783482-BE29-4D20-98B2-3ABAF63A913A}" srcOrd="0" destOrd="0" presId="urn:microsoft.com/office/officeart/2005/8/layout/hList1"/>
    <dgm:cxn modelId="{DDC0B314-20E4-4879-8BD9-69CBFE9EE2F1}" srcId="{2A3107F9-D70E-4DAF-9316-884C1C4EC0E3}" destId="{33E761C8-A26B-46EC-906E-4A1252A92AC2}" srcOrd="0" destOrd="0" parTransId="{997705D9-A84F-4F52-94BD-99012D2C649A}" sibTransId="{EA40B2DE-AD2A-43BC-9DEA-C9704AC2DB03}"/>
    <dgm:cxn modelId="{E25B8BD5-0164-4A8B-A76B-A35E0E4C0483}" type="presOf" srcId="{83219424-85DC-46B8-A1FC-9979AEB5D607}" destId="{88C2296C-EBE7-4111-9BEF-7A4DF37D3AB4}" srcOrd="0" destOrd="1" presId="urn:microsoft.com/office/officeart/2005/8/layout/hList1"/>
    <dgm:cxn modelId="{CDE3612F-B1A6-4C27-9025-EF6027E1661D}" type="presParOf" srcId="{A53D13F4-39EE-4BA4-AF82-1F62559150E0}" destId="{A86D43FD-76EC-4744-8BA5-A87132E7E97D}" srcOrd="0" destOrd="0" presId="urn:microsoft.com/office/officeart/2005/8/layout/hList1"/>
    <dgm:cxn modelId="{4FC380F6-6ADF-4D4E-9AF4-7454CDE69C61}" type="presParOf" srcId="{A86D43FD-76EC-4744-8BA5-A87132E7E97D}" destId="{179E268D-190A-451E-9C19-2FAECBAE0827}" srcOrd="0" destOrd="0" presId="urn:microsoft.com/office/officeart/2005/8/layout/hList1"/>
    <dgm:cxn modelId="{8769BFB1-3CBA-4175-ACFF-28CB385B8991}" type="presParOf" srcId="{A86D43FD-76EC-4744-8BA5-A87132E7E97D}" destId="{2F88C639-C28F-4C4F-8A11-BD57D07E19CB}" srcOrd="1" destOrd="0" presId="urn:microsoft.com/office/officeart/2005/8/layout/hList1"/>
    <dgm:cxn modelId="{CE4CF55D-1BE4-4B49-8E28-841ACBFB7B85}" type="presParOf" srcId="{A53D13F4-39EE-4BA4-AF82-1F62559150E0}" destId="{E25B01C4-6A42-44FC-B323-72B6176130F4}" srcOrd="1" destOrd="0" presId="urn:microsoft.com/office/officeart/2005/8/layout/hList1"/>
    <dgm:cxn modelId="{E29511F2-D521-4727-BAE8-E3521FF5B601}" type="presParOf" srcId="{A53D13F4-39EE-4BA4-AF82-1F62559150E0}" destId="{8BCC195E-C8A0-49A1-BF59-81D6DF2A10C1}" srcOrd="2" destOrd="0" presId="urn:microsoft.com/office/officeart/2005/8/layout/hList1"/>
    <dgm:cxn modelId="{199EACA4-1883-4763-9624-5BC65C50BBC9}" type="presParOf" srcId="{8BCC195E-C8A0-49A1-BF59-81D6DF2A10C1}" destId="{A2783482-BE29-4D20-98B2-3ABAF63A913A}" srcOrd="0" destOrd="0" presId="urn:microsoft.com/office/officeart/2005/8/layout/hList1"/>
    <dgm:cxn modelId="{DB7F2FAD-7575-4415-8BC7-5CDE707A1F22}" type="presParOf" srcId="{8BCC195E-C8A0-49A1-BF59-81D6DF2A10C1}" destId="{88C2296C-EBE7-4111-9BEF-7A4DF37D3A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1E3A6B-1B26-43CE-94D7-3E76835F45D5}"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es-ES"/>
        </a:p>
      </dgm:t>
    </dgm:pt>
    <dgm:pt modelId="{5F65F9E5-A3AE-4D63-A0EF-AD0098D41745}">
      <dgm:prSet phldrT="[Texto]" custT="1"/>
      <dgm:spPr/>
      <dgm:t>
        <a:bodyPr/>
        <a:lstStyle/>
        <a:p>
          <a:r>
            <a:rPr lang="es-ES" sz="1600" dirty="0" smtClean="0"/>
            <a:t>Elaboración de propuesta</a:t>
          </a:r>
          <a:endParaRPr lang="es-ES" sz="1600" dirty="0"/>
        </a:p>
      </dgm:t>
    </dgm:pt>
    <dgm:pt modelId="{E0698582-CC8D-4CD7-9EE3-65C85559DFBE}" type="parTrans" cxnId="{654CDBA7-51F3-4B90-8D2D-D15FE8DE7BFE}">
      <dgm:prSet/>
      <dgm:spPr/>
      <dgm:t>
        <a:bodyPr/>
        <a:lstStyle/>
        <a:p>
          <a:endParaRPr lang="es-ES"/>
        </a:p>
      </dgm:t>
    </dgm:pt>
    <dgm:pt modelId="{BCF6B9A0-7E11-4683-8B39-B28E9C185DBE}" type="sibTrans" cxnId="{654CDBA7-51F3-4B90-8D2D-D15FE8DE7BFE}">
      <dgm:prSet/>
      <dgm:spPr/>
      <dgm:t>
        <a:bodyPr/>
        <a:lstStyle/>
        <a:p>
          <a:endParaRPr lang="es-ES"/>
        </a:p>
      </dgm:t>
    </dgm:pt>
    <dgm:pt modelId="{891374BF-4151-44C1-B472-BA60EB5B97F0}">
      <dgm:prSet phldrT="[Texto]" custT="1"/>
      <dgm:spPr/>
      <dgm:t>
        <a:bodyPr/>
        <a:lstStyle/>
        <a:p>
          <a:r>
            <a:rPr lang="es-ES" sz="1600" dirty="0" smtClean="0"/>
            <a:t>Resultados esperados e insumos disponibles</a:t>
          </a:r>
          <a:endParaRPr lang="es-ES" sz="1600" dirty="0"/>
        </a:p>
      </dgm:t>
    </dgm:pt>
    <dgm:pt modelId="{0B3233C7-0135-48E8-B8E2-F28C44E7F136}" type="parTrans" cxnId="{7DC1CE79-5262-46AA-AAD0-EBF38A08B670}">
      <dgm:prSet/>
      <dgm:spPr/>
      <dgm:t>
        <a:bodyPr/>
        <a:lstStyle/>
        <a:p>
          <a:endParaRPr lang="es-ES"/>
        </a:p>
      </dgm:t>
    </dgm:pt>
    <dgm:pt modelId="{D47F7CC2-1A82-43AA-A2E1-A2CDFEEBCF81}" type="sibTrans" cxnId="{7DC1CE79-5262-46AA-AAD0-EBF38A08B670}">
      <dgm:prSet/>
      <dgm:spPr/>
      <dgm:t>
        <a:bodyPr/>
        <a:lstStyle/>
        <a:p>
          <a:endParaRPr lang="es-ES"/>
        </a:p>
      </dgm:t>
    </dgm:pt>
    <dgm:pt modelId="{84154EB8-571B-4D34-9793-CEC8ECD05F9C}">
      <dgm:prSet phldrT="[Texto]" custT="1"/>
      <dgm:spPr/>
      <dgm:t>
        <a:bodyPr/>
        <a:lstStyle/>
        <a:p>
          <a:r>
            <a:rPr lang="es-ES" sz="1600" dirty="0" smtClean="0"/>
            <a:t>Gantt general</a:t>
          </a:r>
          <a:endParaRPr lang="es-ES" sz="1600" dirty="0"/>
        </a:p>
      </dgm:t>
    </dgm:pt>
    <dgm:pt modelId="{B26477B7-D751-4EDE-83E1-C37FA0D51A9C}" type="parTrans" cxnId="{153593E7-694C-4947-82AC-594383B16924}">
      <dgm:prSet/>
      <dgm:spPr/>
      <dgm:t>
        <a:bodyPr/>
        <a:lstStyle/>
        <a:p>
          <a:endParaRPr lang="es-ES"/>
        </a:p>
      </dgm:t>
    </dgm:pt>
    <dgm:pt modelId="{3F67BCBF-3720-4908-A49B-62D0F0E0CD03}" type="sibTrans" cxnId="{153593E7-694C-4947-82AC-594383B16924}">
      <dgm:prSet/>
      <dgm:spPr/>
      <dgm:t>
        <a:bodyPr/>
        <a:lstStyle/>
        <a:p>
          <a:endParaRPr lang="es-ES"/>
        </a:p>
      </dgm:t>
    </dgm:pt>
    <dgm:pt modelId="{7ABCC498-0CFF-432B-B2E7-C8C42C4B00E2}">
      <dgm:prSet phldrT="[Texto]" custT="1"/>
      <dgm:spPr/>
      <dgm:t>
        <a:bodyPr/>
        <a:lstStyle/>
        <a:p>
          <a:r>
            <a:rPr lang="es-ES" sz="1600" dirty="0" smtClean="0"/>
            <a:t>Solicitud a UA</a:t>
          </a:r>
          <a:endParaRPr lang="es-ES" sz="1600" dirty="0"/>
        </a:p>
      </dgm:t>
    </dgm:pt>
    <dgm:pt modelId="{0DEF48C3-6BDE-43A1-BCEE-D1298B9103E6}" type="parTrans" cxnId="{9D063289-1652-4282-AC6B-59E3DABBCB2E}">
      <dgm:prSet/>
      <dgm:spPr/>
      <dgm:t>
        <a:bodyPr/>
        <a:lstStyle/>
        <a:p>
          <a:endParaRPr lang="es-ES"/>
        </a:p>
      </dgm:t>
    </dgm:pt>
    <dgm:pt modelId="{59F4D84F-4DB4-4E26-9E8F-9DA136DD8B90}" type="sibTrans" cxnId="{9D063289-1652-4282-AC6B-59E3DABBCB2E}">
      <dgm:prSet/>
      <dgm:spPr/>
      <dgm:t>
        <a:bodyPr/>
        <a:lstStyle/>
        <a:p>
          <a:endParaRPr lang="es-ES"/>
        </a:p>
      </dgm:t>
    </dgm:pt>
    <dgm:pt modelId="{3ED8821E-F3C1-48D2-A154-C01E5D990CCA}">
      <dgm:prSet phldrT="[Texto]" custT="1"/>
      <dgm:spPr/>
      <dgm:t>
        <a:bodyPr/>
        <a:lstStyle/>
        <a:p>
          <a:r>
            <a:rPr lang="es-ES" sz="1600" b="0" dirty="0" smtClean="0"/>
            <a:t>Insumos y BBDD</a:t>
          </a:r>
          <a:endParaRPr lang="es-ES" sz="1600" b="0" dirty="0"/>
        </a:p>
      </dgm:t>
    </dgm:pt>
    <dgm:pt modelId="{165F8CA8-2A44-410A-88A2-5962EB482E88}" type="parTrans" cxnId="{40EBF99B-E3B8-4067-A488-394E6CABEC4C}">
      <dgm:prSet/>
      <dgm:spPr/>
      <dgm:t>
        <a:bodyPr/>
        <a:lstStyle/>
        <a:p>
          <a:endParaRPr lang="es-ES"/>
        </a:p>
      </dgm:t>
    </dgm:pt>
    <dgm:pt modelId="{9F6B0969-DAA4-49DA-B15A-95B1F2370699}" type="sibTrans" cxnId="{40EBF99B-E3B8-4067-A488-394E6CABEC4C}">
      <dgm:prSet/>
      <dgm:spPr/>
      <dgm:t>
        <a:bodyPr/>
        <a:lstStyle/>
        <a:p>
          <a:endParaRPr lang="es-ES"/>
        </a:p>
      </dgm:t>
    </dgm:pt>
    <dgm:pt modelId="{A97922EC-0B38-4E26-8902-D9AB3BE3BB1B}">
      <dgm:prSet phldrT="[Texto]" custT="1"/>
      <dgm:spPr/>
      <dgm:t>
        <a:bodyPr/>
        <a:lstStyle/>
        <a:p>
          <a:r>
            <a:rPr lang="es-ES" sz="1600" dirty="0" smtClean="0"/>
            <a:t>Plan de análisis (UA)</a:t>
          </a:r>
          <a:endParaRPr lang="es-ES" sz="1600" dirty="0"/>
        </a:p>
      </dgm:t>
    </dgm:pt>
    <dgm:pt modelId="{226E3882-55D7-4FC3-9D3B-69CEB68E9D46}" type="parTrans" cxnId="{FCD9AD71-A6ED-41DD-B50F-BBCC2EA77251}">
      <dgm:prSet/>
      <dgm:spPr/>
      <dgm:t>
        <a:bodyPr/>
        <a:lstStyle/>
        <a:p>
          <a:endParaRPr lang="es-ES"/>
        </a:p>
      </dgm:t>
    </dgm:pt>
    <dgm:pt modelId="{5CFEA568-60E0-47CA-9038-E0C9B8B171C5}" type="sibTrans" cxnId="{FCD9AD71-A6ED-41DD-B50F-BBCC2EA77251}">
      <dgm:prSet/>
      <dgm:spPr/>
      <dgm:t>
        <a:bodyPr/>
        <a:lstStyle/>
        <a:p>
          <a:endParaRPr lang="es-ES"/>
        </a:p>
      </dgm:t>
    </dgm:pt>
    <dgm:pt modelId="{D82A3A51-0931-4257-B266-9FF66F6CDD3C}">
      <dgm:prSet phldrT="[Texto]" custT="1"/>
      <dgm:spPr/>
      <dgm:t>
        <a:bodyPr/>
        <a:lstStyle/>
        <a:p>
          <a:r>
            <a:rPr lang="es-ES" sz="1600" dirty="0" smtClean="0"/>
            <a:t>Entrega de resultados del análisis</a:t>
          </a:r>
          <a:endParaRPr lang="es-ES" sz="1600" dirty="0"/>
        </a:p>
      </dgm:t>
    </dgm:pt>
    <dgm:pt modelId="{ECE45012-2A69-40C4-BE0C-32A662BF57F5}" type="parTrans" cxnId="{28857BCE-3B58-4510-9221-B3B22321A12A}">
      <dgm:prSet/>
      <dgm:spPr/>
      <dgm:t>
        <a:bodyPr/>
        <a:lstStyle/>
        <a:p>
          <a:endParaRPr lang="es-ES"/>
        </a:p>
      </dgm:t>
    </dgm:pt>
    <dgm:pt modelId="{1999E2CB-1397-4167-B6C3-DCE13BE01B56}" type="sibTrans" cxnId="{28857BCE-3B58-4510-9221-B3B22321A12A}">
      <dgm:prSet/>
      <dgm:spPr/>
      <dgm:t>
        <a:bodyPr/>
        <a:lstStyle/>
        <a:p>
          <a:endParaRPr lang="es-ES"/>
        </a:p>
      </dgm:t>
    </dgm:pt>
    <dgm:pt modelId="{1A3DE03A-3635-463F-A589-F76CD0B6EA84}">
      <dgm:prSet phldrT="[Texto]" custT="1"/>
      <dgm:spPr/>
      <dgm:t>
        <a:bodyPr/>
        <a:lstStyle/>
        <a:p>
          <a:r>
            <a:rPr lang="es-ES" sz="1600" b="0" dirty="0" smtClean="0"/>
            <a:t>Verificación/chequeo de entregables acordados</a:t>
          </a:r>
          <a:endParaRPr lang="es-ES" sz="1600" b="0" dirty="0"/>
        </a:p>
      </dgm:t>
    </dgm:pt>
    <dgm:pt modelId="{19F79116-11BB-4AEB-A9A2-5234DC2E9559}" type="parTrans" cxnId="{4E1CC2F6-2F71-4A4B-B14B-0A25B4E0B4F6}">
      <dgm:prSet/>
      <dgm:spPr/>
      <dgm:t>
        <a:bodyPr/>
        <a:lstStyle/>
        <a:p>
          <a:endParaRPr lang="es-ES"/>
        </a:p>
      </dgm:t>
    </dgm:pt>
    <dgm:pt modelId="{EF38B8B6-22B8-4231-AC6D-DE2A4E2EB362}" type="sibTrans" cxnId="{4E1CC2F6-2F71-4A4B-B14B-0A25B4E0B4F6}">
      <dgm:prSet/>
      <dgm:spPr/>
      <dgm:t>
        <a:bodyPr/>
        <a:lstStyle/>
        <a:p>
          <a:endParaRPr lang="es-ES"/>
        </a:p>
      </dgm:t>
    </dgm:pt>
    <dgm:pt modelId="{FADCED79-DBE1-48DD-BB02-71C90F047CF9}">
      <dgm:prSet phldrT="[Texto]" custT="1"/>
      <dgm:spPr/>
      <dgm:t>
        <a:bodyPr/>
        <a:lstStyle/>
        <a:p>
          <a:r>
            <a:rPr lang="es-ES" sz="1600" dirty="0" smtClean="0"/>
            <a:t>Entrega de resultados al cliente</a:t>
          </a:r>
          <a:endParaRPr lang="es-ES" sz="1600" dirty="0"/>
        </a:p>
      </dgm:t>
    </dgm:pt>
    <dgm:pt modelId="{464D4C6C-6FCC-45F9-AC77-602D91787719}" type="parTrans" cxnId="{F5646272-C5A6-4FFD-8FA6-02B49CFFFE0F}">
      <dgm:prSet/>
      <dgm:spPr/>
      <dgm:t>
        <a:bodyPr/>
        <a:lstStyle/>
        <a:p>
          <a:endParaRPr lang="es-ES"/>
        </a:p>
      </dgm:t>
    </dgm:pt>
    <dgm:pt modelId="{B9031AD6-6FE7-40F0-BC0B-B8E0C8EAE797}" type="sibTrans" cxnId="{F5646272-C5A6-4FFD-8FA6-02B49CFFFE0F}">
      <dgm:prSet/>
      <dgm:spPr/>
      <dgm:t>
        <a:bodyPr/>
        <a:lstStyle/>
        <a:p>
          <a:endParaRPr lang="es-ES"/>
        </a:p>
      </dgm:t>
    </dgm:pt>
    <dgm:pt modelId="{49BA122E-2557-406D-BA89-F1C3536956EB}">
      <dgm:prSet phldrT="[Texto]" custT="1"/>
      <dgm:spPr/>
      <dgm:t>
        <a:bodyPr/>
        <a:lstStyle/>
        <a:p>
          <a:r>
            <a:rPr lang="es-ES" sz="1600" dirty="0" smtClean="0"/>
            <a:t>Presupuesto UA</a:t>
          </a:r>
          <a:endParaRPr lang="es-ES" sz="1600" dirty="0"/>
        </a:p>
      </dgm:t>
    </dgm:pt>
    <dgm:pt modelId="{6D56C7A7-9CB1-4EE8-BF96-24B1BFE45E8E}" type="parTrans" cxnId="{1D374794-95F1-424C-8620-EFF29FE705DF}">
      <dgm:prSet/>
      <dgm:spPr/>
      <dgm:t>
        <a:bodyPr/>
        <a:lstStyle/>
        <a:p>
          <a:endParaRPr lang="es-ES"/>
        </a:p>
      </dgm:t>
    </dgm:pt>
    <dgm:pt modelId="{E68CFDA0-9389-4117-B444-FE4819ABCBA7}" type="sibTrans" cxnId="{1D374794-95F1-424C-8620-EFF29FE705DF}">
      <dgm:prSet/>
      <dgm:spPr/>
      <dgm:t>
        <a:bodyPr/>
        <a:lstStyle/>
        <a:p>
          <a:endParaRPr lang="es-ES"/>
        </a:p>
      </dgm:t>
    </dgm:pt>
    <dgm:pt modelId="{D777652A-925D-40BC-81A1-E0D812855604}">
      <dgm:prSet phldrT="[Texto]" custT="1"/>
      <dgm:spPr/>
      <dgm:t>
        <a:bodyPr/>
        <a:lstStyle/>
        <a:p>
          <a:r>
            <a:rPr lang="es-ES" sz="1600" dirty="0" smtClean="0"/>
            <a:t>Entregables asociados a plazos (proyecto)</a:t>
          </a:r>
          <a:endParaRPr lang="es-ES" sz="1600" dirty="0"/>
        </a:p>
      </dgm:t>
    </dgm:pt>
    <dgm:pt modelId="{8ED3B4B0-4ABF-49B3-99D2-82F25F65514D}" type="parTrans" cxnId="{D0EF5255-7909-4D2A-9778-32406073F8A1}">
      <dgm:prSet/>
      <dgm:spPr/>
      <dgm:t>
        <a:bodyPr/>
        <a:lstStyle/>
        <a:p>
          <a:endParaRPr lang="es-ES"/>
        </a:p>
      </dgm:t>
    </dgm:pt>
    <dgm:pt modelId="{9D299E68-F1B1-4FC9-B520-5B0859B68775}" type="sibTrans" cxnId="{D0EF5255-7909-4D2A-9778-32406073F8A1}">
      <dgm:prSet/>
      <dgm:spPr/>
      <dgm:t>
        <a:bodyPr/>
        <a:lstStyle/>
        <a:p>
          <a:endParaRPr lang="es-ES"/>
        </a:p>
      </dgm:t>
    </dgm:pt>
    <dgm:pt modelId="{B3B2B5B2-D429-40E0-A411-562A72377B38}">
      <dgm:prSet phldrT="[Texto]" custT="1"/>
      <dgm:spPr/>
      <dgm:t>
        <a:bodyPr/>
        <a:lstStyle/>
        <a:p>
          <a:r>
            <a:rPr lang="es-ES" sz="1600" dirty="0" smtClean="0"/>
            <a:t>“Post venta”</a:t>
          </a:r>
          <a:endParaRPr lang="es-ES" sz="1600" dirty="0"/>
        </a:p>
      </dgm:t>
    </dgm:pt>
    <dgm:pt modelId="{66E9B08F-E76C-4D6B-95B8-01EAA39C25DC}" type="parTrans" cxnId="{537F23CB-49C3-4E05-9268-A35935E4F29D}">
      <dgm:prSet/>
      <dgm:spPr/>
      <dgm:t>
        <a:bodyPr/>
        <a:lstStyle/>
        <a:p>
          <a:endParaRPr lang="es-ES"/>
        </a:p>
      </dgm:t>
    </dgm:pt>
    <dgm:pt modelId="{3D77AD65-C038-410E-A31A-81B1E0A9605E}" type="sibTrans" cxnId="{537F23CB-49C3-4E05-9268-A35935E4F29D}">
      <dgm:prSet/>
      <dgm:spPr/>
      <dgm:t>
        <a:bodyPr/>
        <a:lstStyle/>
        <a:p>
          <a:endParaRPr lang="es-ES"/>
        </a:p>
      </dgm:t>
    </dgm:pt>
    <dgm:pt modelId="{0372D631-A671-4D6E-9C90-E20ADF23D3F1}">
      <dgm:prSet phldrT="[Texto]" custT="1"/>
      <dgm:spPr/>
      <dgm:t>
        <a:bodyPr/>
        <a:lstStyle/>
        <a:p>
          <a:r>
            <a:rPr lang="es-ES" sz="1600" dirty="0" smtClean="0"/>
            <a:t>Acompañamiento en la definición del requerimiento del cliente</a:t>
          </a:r>
          <a:endParaRPr lang="es-ES" sz="1600" dirty="0"/>
        </a:p>
      </dgm:t>
    </dgm:pt>
    <dgm:pt modelId="{0AE04F77-7F2F-4048-874E-95E2908FCAFD}" type="parTrans" cxnId="{BA71B188-C757-4DB1-BA58-40FF5D708FA0}">
      <dgm:prSet/>
      <dgm:spPr/>
      <dgm:t>
        <a:bodyPr/>
        <a:lstStyle/>
        <a:p>
          <a:endParaRPr lang="es-ES"/>
        </a:p>
      </dgm:t>
    </dgm:pt>
    <dgm:pt modelId="{D4F39804-98C5-4517-9E31-BB9AB5D98551}" type="sibTrans" cxnId="{BA71B188-C757-4DB1-BA58-40FF5D708FA0}">
      <dgm:prSet/>
      <dgm:spPr/>
      <dgm:t>
        <a:bodyPr/>
        <a:lstStyle/>
        <a:p>
          <a:endParaRPr lang="es-ES"/>
        </a:p>
      </dgm:t>
    </dgm:pt>
    <dgm:pt modelId="{F8147E63-0089-4339-9DF0-CB9395B0ACF8}">
      <dgm:prSet phldrT="[Texto]" custT="1"/>
      <dgm:spPr/>
      <dgm:t>
        <a:bodyPr/>
        <a:lstStyle/>
        <a:p>
          <a:r>
            <a:rPr lang="es-ES" sz="1600" dirty="0" smtClean="0"/>
            <a:t>Definición de recursos técnicos necesarios  </a:t>
          </a:r>
          <a:endParaRPr lang="es-ES" sz="1600" dirty="0"/>
        </a:p>
      </dgm:t>
    </dgm:pt>
    <dgm:pt modelId="{16CBFE26-C855-48B8-A10D-3848F01B263E}" type="parTrans" cxnId="{F33BBD30-8A50-43A3-9EA3-7A9FB486064C}">
      <dgm:prSet/>
      <dgm:spPr/>
      <dgm:t>
        <a:bodyPr/>
        <a:lstStyle/>
        <a:p>
          <a:endParaRPr lang="es-ES"/>
        </a:p>
      </dgm:t>
    </dgm:pt>
    <dgm:pt modelId="{11765205-58BE-4534-B5B7-B5A779DD82A1}" type="sibTrans" cxnId="{F33BBD30-8A50-43A3-9EA3-7A9FB486064C}">
      <dgm:prSet/>
      <dgm:spPr/>
      <dgm:t>
        <a:bodyPr/>
        <a:lstStyle/>
        <a:p>
          <a:endParaRPr lang="es-ES"/>
        </a:p>
      </dgm:t>
    </dgm:pt>
    <dgm:pt modelId="{384E20AA-8CAA-46DD-BCDC-6D2DBC91079C}">
      <dgm:prSet phldrT="[Texto]" custT="1"/>
      <dgm:spPr/>
      <dgm:t>
        <a:bodyPr/>
        <a:lstStyle/>
        <a:p>
          <a:r>
            <a:rPr lang="es-ES" sz="1600" dirty="0" smtClean="0"/>
            <a:t>Acompañamiento al proyecto en la entrega de los resultados del análisis (resolución de dudas técnicas)</a:t>
          </a:r>
          <a:endParaRPr lang="es-ES" sz="1600" dirty="0"/>
        </a:p>
      </dgm:t>
    </dgm:pt>
    <dgm:pt modelId="{6D96B61A-2C3F-4A82-956D-C41C098D0097}" type="parTrans" cxnId="{59DA6192-CD6D-4707-9E5D-2772CCC4825B}">
      <dgm:prSet/>
      <dgm:spPr/>
      <dgm:t>
        <a:bodyPr/>
        <a:lstStyle/>
        <a:p>
          <a:endParaRPr lang="es-ES"/>
        </a:p>
      </dgm:t>
    </dgm:pt>
    <dgm:pt modelId="{5ADE1983-6A9C-4538-8BCE-787B352B04BF}" type="sibTrans" cxnId="{59DA6192-CD6D-4707-9E5D-2772CCC4825B}">
      <dgm:prSet/>
      <dgm:spPr/>
      <dgm:t>
        <a:bodyPr/>
        <a:lstStyle/>
        <a:p>
          <a:endParaRPr lang="es-ES"/>
        </a:p>
      </dgm:t>
    </dgm:pt>
    <dgm:pt modelId="{F308037E-6596-42CE-9495-69ED5FC6CB83}">
      <dgm:prSet phldrT="[Texto]" custT="1"/>
      <dgm:spPr/>
      <dgm:t>
        <a:bodyPr/>
        <a:lstStyle/>
        <a:p>
          <a:r>
            <a:rPr lang="es-ES" sz="1600" dirty="0" smtClean="0"/>
            <a:t>Verificación de los insumos para el análisis</a:t>
          </a:r>
          <a:endParaRPr lang="es-ES" sz="1600" dirty="0"/>
        </a:p>
      </dgm:t>
    </dgm:pt>
    <dgm:pt modelId="{0A582AA4-5830-4824-B581-F883198F410D}" type="parTrans" cxnId="{0E4F6EDA-B20D-4BDB-86CD-2B114B643DC4}">
      <dgm:prSet/>
      <dgm:spPr/>
      <dgm:t>
        <a:bodyPr/>
        <a:lstStyle/>
        <a:p>
          <a:endParaRPr lang="es-ES"/>
        </a:p>
      </dgm:t>
    </dgm:pt>
    <dgm:pt modelId="{0BA5E4E2-1971-457C-9C72-F8940D58C52B}" type="sibTrans" cxnId="{0E4F6EDA-B20D-4BDB-86CD-2B114B643DC4}">
      <dgm:prSet/>
      <dgm:spPr/>
      <dgm:t>
        <a:bodyPr/>
        <a:lstStyle/>
        <a:p>
          <a:endParaRPr lang="es-ES"/>
        </a:p>
      </dgm:t>
    </dgm:pt>
    <dgm:pt modelId="{F4DFFD98-3EBA-462F-9E5C-AFBB43F91A56}">
      <dgm:prSet phldrT="[Texto]" custT="1"/>
      <dgm:spPr/>
      <dgm:t>
        <a:bodyPr/>
        <a:lstStyle/>
        <a:p>
          <a:r>
            <a:rPr lang="es-ES" sz="1600" dirty="0" smtClean="0"/>
            <a:t>Acompañar a </a:t>
          </a:r>
          <a:r>
            <a:rPr lang="es-ES" sz="1600" dirty="0" err="1" smtClean="0"/>
            <a:t>JdP</a:t>
          </a:r>
          <a:r>
            <a:rPr lang="es-ES" sz="1600" dirty="0" smtClean="0"/>
            <a:t> a </a:t>
          </a:r>
          <a:r>
            <a:rPr lang="es-ES" sz="1600" dirty="0" err="1" smtClean="0"/>
            <a:t>reu</a:t>
          </a:r>
          <a:r>
            <a:rPr lang="es-ES" sz="1600" dirty="0" smtClean="0"/>
            <a:t> con cliente</a:t>
          </a:r>
          <a:endParaRPr lang="es-ES" sz="1600" dirty="0"/>
        </a:p>
      </dgm:t>
    </dgm:pt>
    <dgm:pt modelId="{87F74A9A-1F22-4AB8-AA3D-A6141F4604BC}" type="parTrans" cxnId="{876FCA9B-FD70-481D-A0E7-D8AA3E9963E5}">
      <dgm:prSet/>
      <dgm:spPr/>
      <dgm:t>
        <a:bodyPr/>
        <a:lstStyle/>
        <a:p>
          <a:endParaRPr lang="es-ES"/>
        </a:p>
      </dgm:t>
    </dgm:pt>
    <dgm:pt modelId="{FD02AB58-7738-4647-9C87-1460ED6DC06B}" type="sibTrans" cxnId="{876FCA9B-FD70-481D-A0E7-D8AA3E9963E5}">
      <dgm:prSet/>
      <dgm:spPr/>
      <dgm:t>
        <a:bodyPr/>
        <a:lstStyle/>
        <a:p>
          <a:endParaRPr lang="es-ES"/>
        </a:p>
      </dgm:t>
    </dgm:pt>
    <dgm:pt modelId="{1EEC8251-C7F6-4EB0-AD4D-676988032DA7}">
      <dgm:prSet phldrT="[Texto]" custT="1"/>
      <dgm:spPr/>
      <dgm:t>
        <a:bodyPr/>
        <a:lstStyle/>
        <a:p>
          <a:r>
            <a:rPr lang="es-ES" sz="1600" dirty="0" smtClean="0"/>
            <a:t>Análisis complementarios emergentes</a:t>
          </a:r>
          <a:endParaRPr lang="es-ES" sz="1600" dirty="0"/>
        </a:p>
      </dgm:t>
    </dgm:pt>
    <dgm:pt modelId="{31851BD9-A2EE-45F7-894F-2C48A8261D99}" type="parTrans" cxnId="{E8A85681-402B-44A0-A02B-0FAEFC69ED91}">
      <dgm:prSet/>
      <dgm:spPr/>
      <dgm:t>
        <a:bodyPr/>
        <a:lstStyle/>
        <a:p>
          <a:endParaRPr lang="es-ES"/>
        </a:p>
      </dgm:t>
    </dgm:pt>
    <dgm:pt modelId="{E5E1B3D9-9614-4669-8D84-DB0E53B40D19}" type="sibTrans" cxnId="{E8A85681-402B-44A0-A02B-0FAEFC69ED91}">
      <dgm:prSet/>
      <dgm:spPr/>
      <dgm:t>
        <a:bodyPr/>
        <a:lstStyle/>
        <a:p>
          <a:endParaRPr lang="es-ES"/>
        </a:p>
      </dgm:t>
    </dgm:pt>
    <dgm:pt modelId="{FC32DD4A-084B-4DE1-A9B5-713C57066FB9}">
      <dgm:prSet phldrT="[Texto]" custT="1"/>
      <dgm:spPr/>
      <dgm:t>
        <a:bodyPr/>
        <a:lstStyle/>
        <a:p>
          <a:r>
            <a:rPr lang="es-ES" sz="1600" dirty="0" smtClean="0"/>
            <a:t>Apoyo en interpretación (“relato”) para el informe</a:t>
          </a:r>
          <a:endParaRPr lang="es-ES" sz="1600" dirty="0"/>
        </a:p>
      </dgm:t>
    </dgm:pt>
    <dgm:pt modelId="{B9A6E549-B66D-419E-9426-53C067ACD11A}" type="parTrans" cxnId="{23111FDA-204C-4EA2-9A8B-377BB9BED8F1}">
      <dgm:prSet/>
      <dgm:spPr/>
      <dgm:t>
        <a:bodyPr/>
        <a:lstStyle/>
        <a:p>
          <a:endParaRPr lang="es-ES"/>
        </a:p>
      </dgm:t>
    </dgm:pt>
    <dgm:pt modelId="{C278F6D2-065E-4EB5-853E-C0D95B84784A}" type="sibTrans" cxnId="{23111FDA-204C-4EA2-9A8B-377BB9BED8F1}">
      <dgm:prSet/>
      <dgm:spPr/>
      <dgm:t>
        <a:bodyPr/>
        <a:lstStyle/>
        <a:p>
          <a:endParaRPr lang="es-ES"/>
        </a:p>
      </dgm:t>
    </dgm:pt>
    <dgm:pt modelId="{65DBCEAA-CB7C-45A2-9F2C-9D4CEA084A2E}">
      <dgm:prSet phldrT="[Texto]" custT="1"/>
      <dgm:spPr/>
      <dgm:t>
        <a:bodyPr/>
        <a:lstStyle/>
        <a:p>
          <a:r>
            <a:rPr lang="es-ES" sz="1600" dirty="0" smtClean="0"/>
            <a:t>Cierre</a:t>
          </a:r>
          <a:endParaRPr lang="es-ES" sz="1600" dirty="0"/>
        </a:p>
      </dgm:t>
    </dgm:pt>
    <dgm:pt modelId="{11016212-C6A0-49FF-8025-0B941C84077D}" type="parTrans" cxnId="{11C0A5D3-1912-449D-B514-D2B0A90DA6AE}">
      <dgm:prSet/>
      <dgm:spPr/>
      <dgm:t>
        <a:bodyPr/>
        <a:lstStyle/>
        <a:p>
          <a:endParaRPr lang="es-ES"/>
        </a:p>
      </dgm:t>
    </dgm:pt>
    <dgm:pt modelId="{4D0F02BB-62C0-43F9-AF5E-0830DFC8333C}" type="sibTrans" cxnId="{11C0A5D3-1912-449D-B514-D2B0A90DA6AE}">
      <dgm:prSet/>
      <dgm:spPr/>
      <dgm:t>
        <a:bodyPr/>
        <a:lstStyle/>
        <a:p>
          <a:endParaRPr lang="es-ES"/>
        </a:p>
      </dgm:t>
    </dgm:pt>
    <dgm:pt modelId="{050198A7-2D64-4514-A7E4-F6848EA973C9}">
      <dgm:prSet phldrT="[Texto]" custT="1"/>
      <dgm:spPr/>
      <dgm:t>
        <a:bodyPr/>
        <a:lstStyle/>
        <a:p>
          <a:r>
            <a:rPr lang="es-ES" sz="1600" dirty="0" smtClean="0"/>
            <a:t>Análisis y aprendizajes</a:t>
          </a:r>
          <a:endParaRPr lang="es-ES" sz="1600" dirty="0"/>
        </a:p>
      </dgm:t>
    </dgm:pt>
    <dgm:pt modelId="{E0E47CA5-D776-4A65-8B16-CEEB7354DCC7}" type="parTrans" cxnId="{368C9C45-F2A6-4AAF-BBDF-71A0D3FE7523}">
      <dgm:prSet/>
      <dgm:spPr/>
      <dgm:t>
        <a:bodyPr/>
        <a:lstStyle/>
        <a:p>
          <a:endParaRPr lang="es-ES"/>
        </a:p>
      </dgm:t>
    </dgm:pt>
    <dgm:pt modelId="{994F8A86-9628-474E-B6C4-9E6AD646695C}" type="sibTrans" cxnId="{368C9C45-F2A6-4AAF-BBDF-71A0D3FE7523}">
      <dgm:prSet/>
      <dgm:spPr/>
      <dgm:t>
        <a:bodyPr/>
        <a:lstStyle/>
        <a:p>
          <a:endParaRPr lang="es-ES"/>
        </a:p>
      </dgm:t>
    </dgm:pt>
    <dgm:pt modelId="{35D4E2FF-773C-4F39-8D9B-1A8A9BB79D0F}">
      <dgm:prSet phldrT="[Texto]" custT="1"/>
      <dgm:spPr/>
      <dgm:t>
        <a:bodyPr/>
        <a:lstStyle/>
        <a:p>
          <a:r>
            <a:rPr lang="es-ES" sz="1600" dirty="0" smtClean="0"/>
            <a:t>Iteraciones ante emergentes o situaciones no planificadas</a:t>
          </a:r>
          <a:endParaRPr lang="es-ES" sz="1600" dirty="0"/>
        </a:p>
      </dgm:t>
    </dgm:pt>
    <dgm:pt modelId="{BAE3BDCD-E806-4C42-9B07-6F21CD7A9E05}" type="parTrans" cxnId="{E5E1F29A-60BD-4232-9962-B57DE8D5257D}">
      <dgm:prSet/>
      <dgm:spPr/>
      <dgm:t>
        <a:bodyPr/>
        <a:lstStyle/>
        <a:p>
          <a:endParaRPr lang="es-ES"/>
        </a:p>
      </dgm:t>
    </dgm:pt>
    <dgm:pt modelId="{9CC49A66-BBE0-497B-817A-9AE04C0E921A}" type="sibTrans" cxnId="{E5E1F29A-60BD-4232-9962-B57DE8D5257D}">
      <dgm:prSet/>
      <dgm:spPr/>
      <dgm:t>
        <a:bodyPr/>
        <a:lstStyle/>
        <a:p>
          <a:endParaRPr lang="es-ES"/>
        </a:p>
      </dgm:t>
    </dgm:pt>
    <dgm:pt modelId="{352AD91D-0C73-4A76-B7C9-9B0624DE2E44}">
      <dgm:prSet phldrT="[Texto]" custT="1"/>
      <dgm:spPr/>
      <dgm:t>
        <a:bodyPr/>
        <a:lstStyle/>
        <a:p>
          <a:r>
            <a:rPr lang="es-ES" sz="1600" b="0" dirty="0" err="1" smtClean="0"/>
            <a:t>Microplanificación</a:t>
          </a:r>
          <a:endParaRPr lang="es-ES" sz="1600" b="0" dirty="0"/>
        </a:p>
      </dgm:t>
    </dgm:pt>
    <dgm:pt modelId="{603F4509-8479-4871-A4D6-331E6F127AA5}" type="parTrans" cxnId="{D0763BBE-12CB-4229-8A29-5EAA9B275ADC}">
      <dgm:prSet/>
      <dgm:spPr/>
      <dgm:t>
        <a:bodyPr/>
        <a:lstStyle/>
        <a:p>
          <a:endParaRPr lang="es-ES"/>
        </a:p>
      </dgm:t>
    </dgm:pt>
    <dgm:pt modelId="{21524394-2F40-4FAA-B501-840AB56606DB}" type="sibTrans" cxnId="{D0763BBE-12CB-4229-8A29-5EAA9B275ADC}">
      <dgm:prSet/>
      <dgm:spPr/>
      <dgm:t>
        <a:bodyPr/>
        <a:lstStyle/>
        <a:p>
          <a:endParaRPr lang="es-ES"/>
        </a:p>
      </dgm:t>
    </dgm:pt>
    <dgm:pt modelId="{9E11E4ED-0F12-4BB8-B6C8-8E1677AC3D4C}" type="pres">
      <dgm:prSet presAssocID="{AA1E3A6B-1B26-43CE-94D7-3E76835F45D5}" presName="diagram" presStyleCnt="0">
        <dgm:presLayoutVars>
          <dgm:dir/>
          <dgm:animLvl val="lvl"/>
          <dgm:resizeHandles val="exact"/>
        </dgm:presLayoutVars>
      </dgm:prSet>
      <dgm:spPr/>
      <dgm:t>
        <a:bodyPr/>
        <a:lstStyle/>
        <a:p>
          <a:endParaRPr lang="es-ES"/>
        </a:p>
      </dgm:t>
    </dgm:pt>
    <dgm:pt modelId="{93AB228C-017B-44EB-97F6-469579620843}" type="pres">
      <dgm:prSet presAssocID="{5F65F9E5-A3AE-4D63-A0EF-AD0098D41745}" presName="compNode" presStyleCnt="0"/>
      <dgm:spPr/>
      <dgm:t>
        <a:bodyPr/>
        <a:lstStyle/>
        <a:p>
          <a:endParaRPr lang="es-ES"/>
        </a:p>
      </dgm:t>
    </dgm:pt>
    <dgm:pt modelId="{CCD7F815-D455-4AF7-A4F4-0D9D6F3DD5F1}" type="pres">
      <dgm:prSet presAssocID="{5F65F9E5-A3AE-4D63-A0EF-AD0098D41745}" presName="childRect" presStyleLbl="bgAcc1" presStyleIdx="0" presStyleCnt="5" custScaleX="129228" custScaleY="375515">
        <dgm:presLayoutVars>
          <dgm:bulletEnabled val="1"/>
        </dgm:presLayoutVars>
      </dgm:prSet>
      <dgm:spPr/>
      <dgm:t>
        <a:bodyPr/>
        <a:lstStyle/>
        <a:p>
          <a:endParaRPr lang="es-ES"/>
        </a:p>
      </dgm:t>
    </dgm:pt>
    <dgm:pt modelId="{CE4DD0A2-117E-47C9-B443-28A4A9EF0B35}" type="pres">
      <dgm:prSet presAssocID="{5F65F9E5-A3AE-4D63-A0EF-AD0098D41745}" presName="parentText" presStyleLbl="node1" presStyleIdx="0" presStyleCnt="0">
        <dgm:presLayoutVars>
          <dgm:chMax val="0"/>
          <dgm:bulletEnabled val="1"/>
        </dgm:presLayoutVars>
      </dgm:prSet>
      <dgm:spPr/>
      <dgm:t>
        <a:bodyPr/>
        <a:lstStyle/>
        <a:p>
          <a:endParaRPr lang="es-ES"/>
        </a:p>
      </dgm:t>
    </dgm:pt>
    <dgm:pt modelId="{6310E093-F0AB-41C5-964D-F1986AB7177C}" type="pres">
      <dgm:prSet presAssocID="{5F65F9E5-A3AE-4D63-A0EF-AD0098D41745}" presName="parentRect" presStyleLbl="alignNode1" presStyleIdx="0" presStyleCnt="5" custScaleX="120822" custScaleY="283075" custLinFactY="100000" custLinFactNeighborX="3315" custLinFactNeighborY="171235"/>
      <dgm:spPr/>
      <dgm:t>
        <a:bodyPr/>
        <a:lstStyle/>
        <a:p>
          <a:endParaRPr lang="es-ES"/>
        </a:p>
      </dgm:t>
    </dgm:pt>
    <dgm:pt modelId="{D2F93827-FC41-4F50-8AEA-E758DD27C01E}" type="pres">
      <dgm:prSet presAssocID="{5F65F9E5-A3AE-4D63-A0EF-AD0098D41745}" presName="adorn" presStyleLbl="fgAccFollowNode1" presStyleIdx="0" presStyleCnt="5" custLinFactY="100000" custLinFactNeighborX="26409" custLinFactNeighborY="175801"/>
      <dgm:spPr>
        <a:blipFill rotWithShape="1">
          <a:blip xmlns:r="http://schemas.openxmlformats.org/officeDocument/2006/relationships" r:embed="rId1"/>
          <a:stretch>
            <a:fillRect/>
          </a:stretch>
        </a:blipFill>
      </dgm:spPr>
      <dgm:t>
        <a:bodyPr/>
        <a:lstStyle/>
        <a:p>
          <a:endParaRPr lang="es-ES"/>
        </a:p>
      </dgm:t>
    </dgm:pt>
    <dgm:pt modelId="{90C47E6A-5E4B-4D70-AB33-43B451EC157E}" type="pres">
      <dgm:prSet presAssocID="{BCF6B9A0-7E11-4683-8B39-B28E9C185DBE}" presName="sibTrans" presStyleLbl="sibTrans2D1" presStyleIdx="0" presStyleCnt="0"/>
      <dgm:spPr/>
      <dgm:t>
        <a:bodyPr/>
        <a:lstStyle/>
        <a:p>
          <a:endParaRPr lang="es-ES"/>
        </a:p>
      </dgm:t>
    </dgm:pt>
    <dgm:pt modelId="{2576CD72-994D-4A99-B311-DF4AE2E9B596}" type="pres">
      <dgm:prSet presAssocID="{7ABCC498-0CFF-432B-B2E7-C8C42C4B00E2}" presName="compNode" presStyleCnt="0"/>
      <dgm:spPr/>
      <dgm:t>
        <a:bodyPr/>
        <a:lstStyle/>
        <a:p>
          <a:endParaRPr lang="es-ES"/>
        </a:p>
      </dgm:t>
    </dgm:pt>
    <dgm:pt modelId="{938A6048-34EB-4311-8F23-879316E3D090}" type="pres">
      <dgm:prSet presAssocID="{7ABCC498-0CFF-432B-B2E7-C8C42C4B00E2}" presName="childRect" presStyleLbl="bgAcc1" presStyleIdx="1" presStyleCnt="5" custScaleX="136825" custScaleY="261671">
        <dgm:presLayoutVars>
          <dgm:bulletEnabled val="1"/>
        </dgm:presLayoutVars>
      </dgm:prSet>
      <dgm:spPr/>
      <dgm:t>
        <a:bodyPr/>
        <a:lstStyle/>
        <a:p>
          <a:endParaRPr lang="es-ES"/>
        </a:p>
      </dgm:t>
    </dgm:pt>
    <dgm:pt modelId="{CFE5CB48-0833-4E06-AB98-220626CD89FF}" type="pres">
      <dgm:prSet presAssocID="{7ABCC498-0CFF-432B-B2E7-C8C42C4B00E2}" presName="parentText" presStyleLbl="node1" presStyleIdx="0" presStyleCnt="0">
        <dgm:presLayoutVars>
          <dgm:chMax val="0"/>
          <dgm:bulletEnabled val="1"/>
        </dgm:presLayoutVars>
      </dgm:prSet>
      <dgm:spPr/>
      <dgm:t>
        <a:bodyPr/>
        <a:lstStyle/>
        <a:p>
          <a:endParaRPr lang="es-ES"/>
        </a:p>
      </dgm:t>
    </dgm:pt>
    <dgm:pt modelId="{CAB34DCE-4CDE-4BAC-A2C0-C90D871E56E9}" type="pres">
      <dgm:prSet presAssocID="{7ABCC498-0CFF-432B-B2E7-C8C42C4B00E2}" presName="parentRect" presStyleLbl="alignNode1" presStyleIdx="1" presStyleCnt="5" custScaleY="187358" custLinFactNeighborX="2350" custLinFactNeighborY="65880"/>
      <dgm:spPr/>
      <dgm:t>
        <a:bodyPr/>
        <a:lstStyle/>
        <a:p>
          <a:endParaRPr lang="es-ES"/>
        </a:p>
      </dgm:t>
    </dgm:pt>
    <dgm:pt modelId="{EAEF91F7-0DA2-4905-A4E2-34024F84B7B4}" type="pres">
      <dgm:prSet presAssocID="{7ABCC498-0CFF-432B-B2E7-C8C42C4B00E2}" presName="adorn" presStyleLbl="fgAccFollowNode1" presStyleIdx="1" presStyleCnt="5" custLinFactNeighborX="2223" custLinFactNeighborY="84460"/>
      <dgm:spPr>
        <a:blipFill rotWithShape="1">
          <a:blip xmlns:r="http://schemas.openxmlformats.org/officeDocument/2006/relationships" r:embed="rId2"/>
          <a:stretch>
            <a:fillRect/>
          </a:stretch>
        </a:blipFill>
      </dgm:spPr>
      <dgm:t>
        <a:bodyPr/>
        <a:lstStyle/>
        <a:p>
          <a:endParaRPr lang="es-ES"/>
        </a:p>
      </dgm:t>
    </dgm:pt>
    <dgm:pt modelId="{50F2E4D6-E3CB-4FAA-A92C-4D2C5D6E5035}" type="pres">
      <dgm:prSet presAssocID="{59F4D84F-4DB4-4E26-9E8F-9DA136DD8B90}" presName="sibTrans" presStyleLbl="sibTrans2D1" presStyleIdx="0" presStyleCnt="0"/>
      <dgm:spPr/>
      <dgm:t>
        <a:bodyPr/>
        <a:lstStyle/>
        <a:p>
          <a:endParaRPr lang="es-ES"/>
        </a:p>
      </dgm:t>
    </dgm:pt>
    <dgm:pt modelId="{528B7102-E793-48C1-A12C-35EE057DA1DB}" type="pres">
      <dgm:prSet presAssocID="{D82A3A51-0931-4257-B266-9FF66F6CDD3C}" presName="compNode" presStyleCnt="0"/>
      <dgm:spPr/>
      <dgm:t>
        <a:bodyPr/>
        <a:lstStyle/>
        <a:p>
          <a:endParaRPr lang="es-ES"/>
        </a:p>
      </dgm:t>
    </dgm:pt>
    <dgm:pt modelId="{B8BF877C-E8C9-4C94-8334-0BEB222D8D61}" type="pres">
      <dgm:prSet presAssocID="{D82A3A51-0931-4257-B266-9FF66F6CDD3C}" presName="childRect" presStyleLbl="bgAcc1" presStyleIdx="2" presStyleCnt="5" custScaleX="126935" custScaleY="479090" custLinFactNeighborY="201">
        <dgm:presLayoutVars>
          <dgm:bulletEnabled val="1"/>
        </dgm:presLayoutVars>
      </dgm:prSet>
      <dgm:spPr/>
      <dgm:t>
        <a:bodyPr/>
        <a:lstStyle/>
        <a:p>
          <a:endParaRPr lang="es-ES"/>
        </a:p>
      </dgm:t>
    </dgm:pt>
    <dgm:pt modelId="{26D24BCE-B46E-4ABD-858B-0320191FED13}" type="pres">
      <dgm:prSet presAssocID="{D82A3A51-0931-4257-B266-9FF66F6CDD3C}" presName="parentText" presStyleLbl="node1" presStyleIdx="0" presStyleCnt="0">
        <dgm:presLayoutVars>
          <dgm:chMax val="0"/>
          <dgm:bulletEnabled val="1"/>
        </dgm:presLayoutVars>
      </dgm:prSet>
      <dgm:spPr/>
      <dgm:t>
        <a:bodyPr/>
        <a:lstStyle/>
        <a:p>
          <a:endParaRPr lang="es-ES"/>
        </a:p>
      </dgm:t>
    </dgm:pt>
    <dgm:pt modelId="{551076D2-2527-4A1F-83C6-29A45DFB50F3}" type="pres">
      <dgm:prSet presAssocID="{D82A3A51-0931-4257-B266-9FF66F6CDD3C}" presName="parentRect" presStyleLbl="alignNode1" presStyleIdx="2" presStyleCnt="5" custScaleX="133219" custScaleY="251888" custLinFactY="149321" custLinFactNeighborX="4732" custLinFactNeighborY="200000"/>
      <dgm:spPr/>
      <dgm:t>
        <a:bodyPr/>
        <a:lstStyle/>
        <a:p>
          <a:endParaRPr lang="es-ES"/>
        </a:p>
      </dgm:t>
    </dgm:pt>
    <dgm:pt modelId="{CEC09464-17C9-4233-B5CD-9226E9D37409}" type="pres">
      <dgm:prSet presAssocID="{D82A3A51-0931-4257-B266-9FF66F6CDD3C}" presName="adorn" presStyleLbl="fgAccFollowNode1" presStyleIdx="2" presStyleCnt="5" custLinFactY="121824" custLinFactNeighborX="28697" custLinFactNeighborY="200000"/>
      <dgm:spPr>
        <a:blipFill rotWithShape="1">
          <a:blip xmlns:r="http://schemas.openxmlformats.org/officeDocument/2006/relationships" r:embed="rId3"/>
          <a:stretch>
            <a:fillRect/>
          </a:stretch>
        </a:blipFill>
      </dgm:spPr>
      <dgm:t>
        <a:bodyPr/>
        <a:lstStyle/>
        <a:p>
          <a:endParaRPr lang="es-ES"/>
        </a:p>
      </dgm:t>
    </dgm:pt>
    <dgm:pt modelId="{CA5A4AA5-5466-46F0-A7C2-56091048D241}" type="pres">
      <dgm:prSet presAssocID="{1999E2CB-1397-4167-B6C3-DCE13BE01B56}" presName="sibTrans" presStyleLbl="sibTrans2D1" presStyleIdx="0" presStyleCnt="0"/>
      <dgm:spPr/>
      <dgm:t>
        <a:bodyPr/>
        <a:lstStyle/>
        <a:p>
          <a:endParaRPr lang="es-ES"/>
        </a:p>
      </dgm:t>
    </dgm:pt>
    <dgm:pt modelId="{D8850824-69AB-4BED-A00A-B21A18DF290D}" type="pres">
      <dgm:prSet presAssocID="{FADCED79-DBE1-48DD-BB02-71C90F047CF9}" presName="compNode" presStyleCnt="0"/>
      <dgm:spPr/>
      <dgm:t>
        <a:bodyPr/>
        <a:lstStyle/>
        <a:p>
          <a:endParaRPr lang="es-ES"/>
        </a:p>
      </dgm:t>
    </dgm:pt>
    <dgm:pt modelId="{2D83FA9C-C80D-4E2C-9F12-24F0210DC97A}" type="pres">
      <dgm:prSet presAssocID="{FADCED79-DBE1-48DD-BB02-71C90F047CF9}" presName="childRect" presStyleLbl="bgAcc1" presStyleIdx="3" presStyleCnt="5" custScaleX="140117" custScaleY="337066">
        <dgm:presLayoutVars>
          <dgm:bulletEnabled val="1"/>
        </dgm:presLayoutVars>
      </dgm:prSet>
      <dgm:spPr/>
      <dgm:t>
        <a:bodyPr/>
        <a:lstStyle/>
        <a:p>
          <a:endParaRPr lang="es-ES"/>
        </a:p>
      </dgm:t>
    </dgm:pt>
    <dgm:pt modelId="{D6452102-78A4-4FC4-A5A1-3B1AFD3D65E5}" type="pres">
      <dgm:prSet presAssocID="{FADCED79-DBE1-48DD-BB02-71C90F047CF9}" presName="parentText" presStyleLbl="node1" presStyleIdx="0" presStyleCnt="0">
        <dgm:presLayoutVars>
          <dgm:chMax val="0"/>
          <dgm:bulletEnabled val="1"/>
        </dgm:presLayoutVars>
      </dgm:prSet>
      <dgm:spPr/>
      <dgm:t>
        <a:bodyPr/>
        <a:lstStyle/>
        <a:p>
          <a:endParaRPr lang="es-ES"/>
        </a:p>
      </dgm:t>
    </dgm:pt>
    <dgm:pt modelId="{BE4BE6B1-DC1E-46B6-BE13-9E7CB9B6CB16}" type="pres">
      <dgm:prSet presAssocID="{FADCED79-DBE1-48DD-BB02-71C90F047CF9}" presName="parentRect" presStyleLbl="alignNode1" presStyleIdx="3" presStyleCnt="5" custScaleY="215215" custLinFactNeighborX="1087" custLinFactNeighborY="86624"/>
      <dgm:spPr/>
      <dgm:t>
        <a:bodyPr/>
        <a:lstStyle/>
        <a:p>
          <a:endParaRPr lang="es-ES"/>
        </a:p>
      </dgm:t>
    </dgm:pt>
    <dgm:pt modelId="{74EAE1C6-C125-4BA8-881F-E09BDDF5A6D9}" type="pres">
      <dgm:prSet presAssocID="{FADCED79-DBE1-48DD-BB02-71C90F047CF9}" presName="adorn" presStyleLbl="fgAccFollowNode1" presStyleIdx="3" presStyleCnt="5" custLinFactY="1034" custLinFactNeighborX="-20656" custLinFactNeighborY="100000"/>
      <dgm:spPr>
        <a:blipFill rotWithShape="1">
          <a:blip xmlns:r="http://schemas.openxmlformats.org/officeDocument/2006/relationships" r:embed="rId4"/>
          <a:stretch>
            <a:fillRect/>
          </a:stretch>
        </a:blipFill>
      </dgm:spPr>
      <dgm:t>
        <a:bodyPr/>
        <a:lstStyle/>
        <a:p>
          <a:endParaRPr lang="es-ES"/>
        </a:p>
      </dgm:t>
    </dgm:pt>
    <dgm:pt modelId="{909EC9A3-B392-43F1-A029-277DE4C9D270}" type="pres">
      <dgm:prSet presAssocID="{B9031AD6-6FE7-40F0-BC0B-B8E0C8EAE797}" presName="sibTrans" presStyleLbl="sibTrans2D1" presStyleIdx="0" presStyleCnt="0"/>
      <dgm:spPr/>
      <dgm:t>
        <a:bodyPr/>
        <a:lstStyle/>
        <a:p>
          <a:endParaRPr lang="es-ES"/>
        </a:p>
      </dgm:t>
    </dgm:pt>
    <dgm:pt modelId="{5300E448-C884-465F-A18C-159590EA6814}" type="pres">
      <dgm:prSet presAssocID="{65DBCEAA-CB7C-45A2-9F2C-9D4CEA084A2E}" presName="compNode" presStyleCnt="0"/>
      <dgm:spPr/>
      <dgm:t>
        <a:bodyPr/>
        <a:lstStyle/>
        <a:p>
          <a:endParaRPr lang="es-ES"/>
        </a:p>
      </dgm:t>
    </dgm:pt>
    <dgm:pt modelId="{CF140828-5C51-48A7-B594-9E276CF51126}" type="pres">
      <dgm:prSet presAssocID="{65DBCEAA-CB7C-45A2-9F2C-9D4CEA084A2E}" presName="childRect" presStyleLbl="bgAcc1" presStyleIdx="4" presStyleCnt="5">
        <dgm:presLayoutVars>
          <dgm:bulletEnabled val="1"/>
        </dgm:presLayoutVars>
      </dgm:prSet>
      <dgm:spPr/>
      <dgm:t>
        <a:bodyPr/>
        <a:lstStyle/>
        <a:p>
          <a:endParaRPr lang="es-ES"/>
        </a:p>
      </dgm:t>
    </dgm:pt>
    <dgm:pt modelId="{2BCFE45E-BD8A-4152-86A7-3C4FA8278AB2}" type="pres">
      <dgm:prSet presAssocID="{65DBCEAA-CB7C-45A2-9F2C-9D4CEA084A2E}" presName="parentText" presStyleLbl="node1" presStyleIdx="0" presStyleCnt="0">
        <dgm:presLayoutVars>
          <dgm:chMax val="0"/>
          <dgm:bulletEnabled val="1"/>
        </dgm:presLayoutVars>
      </dgm:prSet>
      <dgm:spPr/>
      <dgm:t>
        <a:bodyPr/>
        <a:lstStyle/>
        <a:p>
          <a:endParaRPr lang="es-ES"/>
        </a:p>
      </dgm:t>
    </dgm:pt>
    <dgm:pt modelId="{E384888B-1E99-4020-A78D-BC67C26D375F}" type="pres">
      <dgm:prSet presAssocID="{65DBCEAA-CB7C-45A2-9F2C-9D4CEA084A2E}" presName="parentRect" presStyleLbl="alignNode1" presStyleIdx="4" presStyleCnt="5"/>
      <dgm:spPr/>
      <dgm:t>
        <a:bodyPr/>
        <a:lstStyle/>
        <a:p>
          <a:endParaRPr lang="es-ES"/>
        </a:p>
      </dgm:t>
    </dgm:pt>
    <dgm:pt modelId="{408DFDA8-AEC1-4C38-AAE9-F5ED9284AFA0}" type="pres">
      <dgm:prSet presAssocID="{65DBCEAA-CB7C-45A2-9F2C-9D4CEA084A2E}" presName="adorn" presStyleLbl="fgAccFollowNode1" presStyleIdx="4" presStyleCnt="5"/>
      <dgm:spPr>
        <a:blipFill rotWithShape="1">
          <a:blip xmlns:r="http://schemas.openxmlformats.org/officeDocument/2006/relationships" r:embed="rId5"/>
          <a:stretch>
            <a:fillRect/>
          </a:stretch>
        </a:blipFill>
      </dgm:spPr>
      <dgm:t>
        <a:bodyPr/>
        <a:lstStyle/>
        <a:p>
          <a:endParaRPr lang="es-ES"/>
        </a:p>
      </dgm:t>
    </dgm:pt>
  </dgm:ptLst>
  <dgm:cxnLst>
    <dgm:cxn modelId="{E8A85681-402B-44A0-A02B-0FAEFC69ED91}" srcId="{B3B2B5B2-D429-40E0-A411-562A72377B38}" destId="{1EEC8251-C7F6-4EB0-AD4D-676988032DA7}" srcOrd="1" destOrd="0" parTransId="{31851BD9-A2EE-45F7-894F-2C48A8261D99}" sibTransId="{E5E1B3D9-9614-4669-8D84-DB0E53B40D19}"/>
    <dgm:cxn modelId="{F290B09B-EEA4-4730-97C1-4E1359B242F1}" type="presOf" srcId="{7ABCC498-0CFF-432B-B2E7-C8C42C4B00E2}" destId="{CAB34DCE-4CDE-4BAC-A2C0-C90D871E56E9}" srcOrd="1" destOrd="0" presId="urn:microsoft.com/office/officeart/2005/8/layout/bList2"/>
    <dgm:cxn modelId="{11C0A5D3-1912-449D-B514-D2B0A90DA6AE}" srcId="{AA1E3A6B-1B26-43CE-94D7-3E76835F45D5}" destId="{65DBCEAA-CB7C-45A2-9F2C-9D4CEA084A2E}" srcOrd="4" destOrd="0" parTransId="{11016212-C6A0-49FF-8025-0B941C84077D}" sibTransId="{4D0F02BB-62C0-43F9-AF5E-0830DFC8333C}"/>
    <dgm:cxn modelId="{FCD9AD71-A6ED-41DD-B50F-BBCC2EA77251}" srcId="{7ABCC498-0CFF-432B-B2E7-C8C42C4B00E2}" destId="{A97922EC-0B38-4E26-8902-D9AB3BE3BB1B}" srcOrd="2" destOrd="0" parTransId="{226E3882-55D7-4FC3-9D3B-69CEB68E9D46}" sibTransId="{5CFEA568-60E0-47CA-9038-E0C9B8B171C5}"/>
    <dgm:cxn modelId="{85DF80BE-BFD3-4CFB-9978-3EF59ED2509C}" type="presOf" srcId="{65DBCEAA-CB7C-45A2-9F2C-9D4CEA084A2E}" destId="{E384888B-1E99-4020-A78D-BC67C26D375F}" srcOrd="1" destOrd="0" presId="urn:microsoft.com/office/officeart/2005/8/layout/bList2"/>
    <dgm:cxn modelId="{8D16EC56-B8B7-4458-8810-864643EFE178}" type="presOf" srcId="{384E20AA-8CAA-46DD-BCDC-6D2DBC91079C}" destId="{B8BF877C-E8C9-4C94-8334-0BEB222D8D61}" srcOrd="0" destOrd="2" presId="urn:microsoft.com/office/officeart/2005/8/layout/bList2"/>
    <dgm:cxn modelId="{368C9C45-F2A6-4AAF-BBDF-71A0D3FE7523}" srcId="{65DBCEAA-CB7C-45A2-9F2C-9D4CEA084A2E}" destId="{050198A7-2D64-4514-A7E4-F6848EA973C9}" srcOrd="0" destOrd="0" parTransId="{E0E47CA5-D776-4A65-8B16-CEEB7354DCC7}" sibTransId="{994F8A86-9628-474E-B6C4-9E6AD646695C}"/>
    <dgm:cxn modelId="{4E1CC2F6-2F71-4A4B-B14B-0A25B4E0B4F6}" srcId="{D82A3A51-0931-4257-B266-9FF66F6CDD3C}" destId="{1A3DE03A-3635-463F-A589-F76CD0B6EA84}" srcOrd="1" destOrd="0" parTransId="{19F79116-11BB-4AEB-A9A2-5234DC2E9559}" sibTransId="{EF38B8B6-22B8-4231-AC6D-DE2A4E2EB362}"/>
    <dgm:cxn modelId="{FFA7C5C1-2B66-48B9-A0F7-00233F346C1D}" type="presOf" srcId="{FC32DD4A-084B-4DE1-A9B5-713C57066FB9}" destId="{2D83FA9C-C80D-4E2C-9F12-24F0210DC97A}" srcOrd="0" destOrd="3" presId="urn:microsoft.com/office/officeart/2005/8/layout/bList2"/>
    <dgm:cxn modelId="{BA71B188-C757-4DB1-BA58-40FF5D708FA0}" srcId="{5F65F9E5-A3AE-4D63-A0EF-AD0098D41745}" destId="{0372D631-A671-4D6E-9C90-E20ADF23D3F1}" srcOrd="0" destOrd="0" parTransId="{0AE04F77-7F2F-4048-874E-95E2908FCAFD}" sibTransId="{D4F39804-98C5-4517-9E31-BB9AB5D98551}"/>
    <dgm:cxn modelId="{34073E07-02B0-4F3A-A1A8-3B1EC1E0B83E}" type="presOf" srcId="{FADCED79-DBE1-48DD-BB02-71C90F047CF9}" destId="{D6452102-78A4-4FC4-A5A1-3B1AFD3D65E5}" srcOrd="0" destOrd="0" presId="urn:microsoft.com/office/officeart/2005/8/layout/bList2"/>
    <dgm:cxn modelId="{7DC1CE79-5262-46AA-AAD0-EBF38A08B670}" srcId="{5F65F9E5-A3AE-4D63-A0EF-AD0098D41745}" destId="{891374BF-4151-44C1-B472-BA60EB5B97F0}" srcOrd="1" destOrd="0" parTransId="{0B3233C7-0135-48E8-B8E2-F28C44E7F136}" sibTransId="{D47F7CC2-1A82-43AA-A2E1-A2CDFEEBCF81}"/>
    <dgm:cxn modelId="{876FCA9B-FD70-481D-A0E7-D8AA3E9963E5}" srcId="{B3B2B5B2-D429-40E0-A411-562A72377B38}" destId="{F4DFFD98-3EBA-462F-9E5C-AFBB43F91A56}" srcOrd="0" destOrd="0" parTransId="{87F74A9A-1F22-4AB8-AA3D-A6141F4604BC}" sibTransId="{FD02AB58-7738-4647-9C87-1460ED6DC06B}"/>
    <dgm:cxn modelId="{F33BBD30-8A50-43A3-9EA3-7A9FB486064C}" srcId="{5F65F9E5-A3AE-4D63-A0EF-AD0098D41745}" destId="{F8147E63-0089-4339-9DF0-CB9395B0ACF8}" srcOrd="2" destOrd="0" parTransId="{16CBFE26-C855-48B8-A10D-3848F01B263E}" sibTransId="{11765205-58BE-4534-B5B7-B5A779DD82A1}"/>
    <dgm:cxn modelId="{153593E7-694C-4947-82AC-594383B16924}" srcId="{5F65F9E5-A3AE-4D63-A0EF-AD0098D41745}" destId="{84154EB8-571B-4D34-9793-CEC8ECD05F9C}" srcOrd="3" destOrd="0" parTransId="{B26477B7-D751-4EDE-83E1-C37FA0D51A9C}" sibTransId="{3F67BCBF-3720-4908-A49B-62D0F0E0CD03}"/>
    <dgm:cxn modelId="{28857BCE-3B58-4510-9221-B3B22321A12A}" srcId="{AA1E3A6B-1B26-43CE-94D7-3E76835F45D5}" destId="{D82A3A51-0931-4257-B266-9FF66F6CDD3C}" srcOrd="2" destOrd="0" parTransId="{ECE45012-2A69-40C4-BE0C-32A662BF57F5}" sibTransId="{1999E2CB-1397-4167-B6C3-DCE13BE01B56}"/>
    <dgm:cxn modelId="{D31E804C-7530-4A8A-AD6D-DDE75D42A40C}" type="presOf" srcId="{1A3DE03A-3635-463F-A589-F76CD0B6EA84}" destId="{B8BF877C-E8C9-4C94-8334-0BEB222D8D61}" srcOrd="0" destOrd="1" presId="urn:microsoft.com/office/officeart/2005/8/layout/bList2"/>
    <dgm:cxn modelId="{55F5A462-CDC9-401F-ABC3-D9BC645187F0}" type="presOf" srcId="{49BA122E-2557-406D-BA89-F1C3536956EB}" destId="{CCD7F815-D455-4AF7-A4F4-0D9D6F3DD5F1}" srcOrd="0" destOrd="4" presId="urn:microsoft.com/office/officeart/2005/8/layout/bList2"/>
    <dgm:cxn modelId="{4C023373-44B7-47EA-8872-8674C8407C15}" type="presOf" srcId="{59F4D84F-4DB4-4E26-9E8F-9DA136DD8B90}" destId="{50F2E4D6-E3CB-4FAA-A92C-4D2C5D6E5035}" srcOrd="0" destOrd="0" presId="urn:microsoft.com/office/officeart/2005/8/layout/bList2"/>
    <dgm:cxn modelId="{0E4F6EDA-B20D-4BDB-86CD-2B114B643DC4}" srcId="{D82A3A51-0931-4257-B266-9FF66F6CDD3C}" destId="{F308037E-6596-42CE-9495-69ED5FC6CB83}" srcOrd="0" destOrd="0" parTransId="{0A582AA4-5830-4824-B581-F883198F410D}" sibTransId="{0BA5E4E2-1971-457C-9C72-F8940D58C52B}"/>
    <dgm:cxn modelId="{DD82E1D6-5E19-425C-868D-AC5FAEC90457}" type="presOf" srcId="{D82A3A51-0931-4257-B266-9FF66F6CDD3C}" destId="{551076D2-2527-4A1F-83C6-29A45DFB50F3}" srcOrd="1" destOrd="0" presId="urn:microsoft.com/office/officeart/2005/8/layout/bList2"/>
    <dgm:cxn modelId="{C9CE5B5F-030D-4B67-A6B9-7AB35FFABE0D}" type="presOf" srcId="{0372D631-A671-4D6E-9C90-E20ADF23D3F1}" destId="{CCD7F815-D455-4AF7-A4F4-0D9D6F3DD5F1}" srcOrd="0" destOrd="0" presId="urn:microsoft.com/office/officeart/2005/8/layout/bList2"/>
    <dgm:cxn modelId="{426D2D41-731B-4E96-B3CD-1B6EF6CF334C}" type="presOf" srcId="{5F65F9E5-A3AE-4D63-A0EF-AD0098D41745}" destId="{6310E093-F0AB-41C5-964D-F1986AB7177C}" srcOrd="1" destOrd="0" presId="urn:microsoft.com/office/officeart/2005/8/layout/bList2"/>
    <dgm:cxn modelId="{9D063289-1652-4282-AC6B-59E3DABBCB2E}" srcId="{AA1E3A6B-1B26-43CE-94D7-3E76835F45D5}" destId="{7ABCC498-0CFF-432B-B2E7-C8C42C4B00E2}" srcOrd="1" destOrd="0" parTransId="{0DEF48C3-6BDE-43A1-BCEE-D1298B9103E6}" sibTransId="{59F4D84F-4DB4-4E26-9E8F-9DA136DD8B90}"/>
    <dgm:cxn modelId="{EED1DE59-A70F-48B8-A4C3-EB69AAB63C73}" type="presOf" srcId="{FADCED79-DBE1-48DD-BB02-71C90F047CF9}" destId="{BE4BE6B1-DC1E-46B6-BE13-9E7CB9B6CB16}" srcOrd="1" destOrd="0" presId="urn:microsoft.com/office/officeart/2005/8/layout/bList2"/>
    <dgm:cxn modelId="{CBC037DD-DC96-4170-AB6D-1801B5AB7B44}" type="presOf" srcId="{A97922EC-0B38-4E26-8902-D9AB3BE3BB1B}" destId="{938A6048-34EB-4311-8F23-879316E3D090}" srcOrd="0" destOrd="2" presId="urn:microsoft.com/office/officeart/2005/8/layout/bList2"/>
    <dgm:cxn modelId="{537F23CB-49C3-4E05-9268-A35935E4F29D}" srcId="{FADCED79-DBE1-48DD-BB02-71C90F047CF9}" destId="{B3B2B5B2-D429-40E0-A411-562A72377B38}" srcOrd="0" destOrd="0" parTransId="{66E9B08F-E76C-4D6B-95B8-01EAA39C25DC}" sibTransId="{3D77AD65-C038-410E-A31A-81B1E0A9605E}"/>
    <dgm:cxn modelId="{521A0E47-D089-4E0B-A83C-5078C6FDFC35}" type="presOf" srcId="{F8147E63-0089-4339-9DF0-CB9395B0ACF8}" destId="{CCD7F815-D455-4AF7-A4F4-0D9D6F3DD5F1}" srcOrd="0" destOrd="2" presId="urn:microsoft.com/office/officeart/2005/8/layout/bList2"/>
    <dgm:cxn modelId="{B06A59B6-E2B2-4AB0-A49E-21EDF99B080D}" type="presOf" srcId="{352AD91D-0C73-4A76-B7C9-9B0624DE2E44}" destId="{938A6048-34EB-4311-8F23-879316E3D090}" srcOrd="0" destOrd="0" presId="urn:microsoft.com/office/officeart/2005/8/layout/bList2"/>
    <dgm:cxn modelId="{3F32800E-0443-4EE8-BC90-1EF27A4C53FD}" type="presOf" srcId="{F308037E-6596-42CE-9495-69ED5FC6CB83}" destId="{B8BF877C-E8C9-4C94-8334-0BEB222D8D61}" srcOrd="0" destOrd="0" presId="urn:microsoft.com/office/officeart/2005/8/layout/bList2"/>
    <dgm:cxn modelId="{1E97FA4E-7593-46FF-B3C2-BC08596339F6}" type="presOf" srcId="{AA1E3A6B-1B26-43CE-94D7-3E76835F45D5}" destId="{9E11E4ED-0F12-4BB8-B6C8-8E1677AC3D4C}" srcOrd="0" destOrd="0" presId="urn:microsoft.com/office/officeart/2005/8/layout/bList2"/>
    <dgm:cxn modelId="{280FE92A-9334-49DD-AC48-1451A6316D3D}" type="presOf" srcId="{F4DFFD98-3EBA-462F-9E5C-AFBB43F91A56}" destId="{2D83FA9C-C80D-4E2C-9F12-24F0210DC97A}" srcOrd="0" destOrd="1" presId="urn:microsoft.com/office/officeart/2005/8/layout/bList2"/>
    <dgm:cxn modelId="{98EB1331-C52D-493A-B4CD-875CD1B71E62}" type="presOf" srcId="{B3B2B5B2-D429-40E0-A411-562A72377B38}" destId="{2D83FA9C-C80D-4E2C-9F12-24F0210DC97A}" srcOrd="0" destOrd="0" presId="urn:microsoft.com/office/officeart/2005/8/layout/bList2"/>
    <dgm:cxn modelId="{0B758286-99CD-41A1-AE26-9677854D241C}" type="presOf" srcId="{5F65F9E5-A3AE-4D63-A0EF-AD0098D41745}" destId="{CE4DD0A2-117E-47C9-B443-28A4A9EF0B35}" srcOrd="0" destOrd="0" presId="urn:microsoft.com/office/officeart/2005/8/layout/bList2"/>
    <dgm:cxn modelId="{D0EF5255-7909-4D2A-9778-32406073F8A1}" srcId="{7ABCC498-0CFF-432B-B2E7-C8C42C4B00E2}" destId="{D777652A-925D-40BC-81A1-E0D812855604}" srcOrd="3" destOrd="0" parTransId="{8ED3B4B0-4ABF-49B3-99D2-82F25F65514D}" sibTransId="{9D299E68-F1B1-4FC9-B520-5B0859B68775}"/>
    <dgm:cxn modelId="{2F4D00D0-4D87-491A-9283-92B9A09DE760}" type="presOf" srcId="{B9031AD6-6FE7-40F0-BC0B-B8E0C8EAE797}" destId="{909EC9A3-B392-43F1-A029-277DE4C9D270}" srcOrd="0" destOrd="0" presId="urn:microsoft.com/office/officeart/2005/8/layout/bList2"/>
    <dgm:cxn modelId="{959F31CE-40E1-4C82-8DA1-A4867F9D12BC}" type="presOf" srcId="{84154EB8-571B-4D34-9793-CEC8ECD05F9C}" destId="{CCD7F815-D455-4AF7-A4F4-0D9D6F3DD5F1}" srcOrd="0" destOrd="3" presId="urn:microsoft.com/office/officeart/2005/8/layout/bList2"/>
    <dgm:cxn modelId="{2D13A43F-873A-42DD-A679-B954A475C73A}" type="presOf" srcId="{BCF6B9A0-7E11-4683-8B39-B28E9C185DBE}" destId="{90C47E6A-5E4B-4D70-AB33-43B451EC157E}" srcOrd="0" destOrd="0" presId="urn:microsoft.com/office/officeart/2005/8/layout/bList2"/>
    <dgm:cxn modelId="{F57934BA-DBBF-40E2-9849-B46FAAB4C259}" type="presOf" srcId="{35D4E2FF-773C-4F39-8D9B-1A8A9BB79D0F}" destId="{B8BF877C-E8C9-4C94-8334-0BEB222D8D61}" srcOrd="0" destOrd="3" presId="urn:microsoft.com/office/officeart/2005/8/layout/bList2"/>
    <dgm:cxn modelId="{47722110-F907-493B-BEC5-540F8E04B389}" type="presOf" srcId="{D82A3A51-0931-4257-B266-9FF66F6CDD3C}" destId="{26D24BCE-B46E-4ABD-858B-0320191FED13}" srcOrd="0" destOrd="0" presId="urn:microsoft.com/office/officeart/2005/8/layout/bList2"/>
    <dgm:cxn modelId="{40EBF99B-E3B8-4067-A488-394E6CABEC4C}" srcId="{7ABCC498-0CFF-432B-B2E7-C8C42C4B00E2}" destId="{3ED8821E-F3C1-48D2-A154-C01E5D990CCA}" srcOrd="1" destOrd="0" parTransId="{165F8CA8-2A44-410A-88A2-5962EB482E88}" sibTransId="{9F6B0969-DAA4-49DA-B15A-95B1F2370699}"/>
    <dgm:cxn modelId="{58CEDEF6-C447-4906-A01F-DE7249AC31EE}" type="presOf" srcId="{1999E2CB-1397-4167-B6C3-DCE13BE01B56}" destId="{CA5A4AA5-5466-46F0-A7C2-56091048D241}" srcOrd="0" destOrd="0" presId="urn:microsoft.com/office/officeart/2005/8/layout/bList2"/>
    <dgm:cxn modelId="{934269D7-66C8-4AAD-B8D6-47AC056FB103}" type="presOf" srcId="{891374BF-4151-44C1-B472-BA60EB5B97F0}" destId="{CCD7F815-D455-4AF7-A4F4-0D9D6F3DD5F1}" srcOrd="0" destOrd="1" presId="urn:microsoft.com/office/officeart/2005/8/layout/bList2"/>
    <dgm:cxn modelId="{500056E2-DDD1-41B1-AD8C-722ABB2D5898}" type="presOf" srcId="{65DBCEAA-CB7C-45A2-9F2C-9D4CEA084A2E}" destId="{2BCFE45E-BD8A-4152-86A7-3C4FA8278AB2}" srcOrd="0" destOrd="0" presId="urn:microsoft.com/office/officeart/2005/8/layout/bList2"/>
    <dgm:cxn modelId="{2345B91A-6DE5-42CE-A0B4-8C258B8FD9A8}" type="presOf" srcId="{3ED8821E-F3C1-48D2-A154-C01E5D990CCA}" destId="{938A6048-34EB-4311-8F23-879316E3D090}" srcOrd="0" destOrd="1" presId="urn:microsoft.com/office/officeart/2005/8/layout/bList2"/>
    <dgm:cxn modelId="{D0763BBE-12CB-4229-8A29-5EAA9B275ADC}" srcId="{7ABCC498-0CFF-432B-B2E7-C8C42C4B00E2}" destId="{352AD91D-0C73-4A76-B7C9-9B0624DE2E44}" srcOrd="0" destOrd="0" parTransId="{603F4509-8479-4871-A4D6-331E6F127AA5}" sibTransId="{21524394-2F40-4FAA-B501-840AB56606DB}"/>
    <dgm:cxn modelId="{16E96635-8109-460A-A80C-066EC9B125E1}" type="presOf" srcId="{D777652A-925D-40BC-81A1-E0D812855604}" destId="{938A6048-34EB-4311-8F23-879316E3D090}" srcOrd="0" destOrd="3" presId="urn:microsoft.com/office/officeart/2005/8/layout/bList2"/>
    <dgm:cxn modelId="{23111FDA-204C-4EA2-9A8B-377BB9BED8F1}" srcId="{B3B2B5B2-D429-40E0-A411-562A72377B38}" destId="{FC32DD4A-084B-4DE1-A9B5-713C57066FB9}" srcOrd="2" destOrd="0" parTransId="{B9A6E549-B66D-419E-9426-53C067ACD11A}" sibTransId="{C278F6D2-065E-4EB5-853E-C0D95B84784A}"/>
    <dgm:cxn modelId="{F5646272-C5A6-4FFD-8FA6-02B49CFFFE0F}" srcId="{AA1E3A6B-1B26-43CE-94D7-3E76835F45D5}" destId="{FADCED79-DBE1-48DD-BB02-71C90F047CF9}" srcOrd="3" destOrd="0" parTransId="{464D4C6C-6FCC-45F9-AC77-602D91787719}" sibTransId="{B9031AD6-6FE7-40F0-BC0B-B8E0C8EAE797}"/>
    <dgm:cxn modelId="{31A212D0-1F66-4313-AC72-95613ED4333D}" type="presOf" srcId="{7ABCC498-0CFF-432B-B2E7-C8C42C4B00E2}" destId="{CFE5CB48-0833-4E06-AB98-220626CD89FF}" srcOrd="0" destOrd="0" presId="urn:microsoft.com/office/officeart/2005/8/layout/bList2"/>
    <dgm:cxn modelId="{1D374794-95F1-424C-8620-EFF29FE705DF}" srcId="{5F65F9E5-A3AE-4D63-A0EF-AD0098D41745}" destId="{49BA122E-2557-406D-BA89-F1C3536956EB}" srcOrd="4" destOrd="0" parTransId="{6D56C7A7-9CB1-4EE8-BF96-24B1BFE45E8E}" sibTransId="{E68CFDA0-9389-4117-B444-FE4819ABCBA7}"/>
    <dgm:cxn modelId="{31E666D0-BA78-45D5-B961-8A48E5911B48}" type="presOf" srcId="{1EEC8251-C7F6-4EB0-AD4D-676988032DA7}" destId="{2D83FA9C-C80D-4E2C-9F12-24F0210DC97A}" srcOrd="0" destOrd="2" presId="urn:microsoft.com/office/officeart/2005/8/layout/bList2"/>
    <dgm:cxn modelId="{E30BCF00-C4C9-495A-8644-AF24335F416B}" type="presOf" srcId="{050198A7-2D64-4514-A7E4-F6848EA973C9}" destId="{CF140828-5C51-48A7-B594-9E276CF51126}" srcOrd="0" destOrd="0" presId="urn:microsoft.com/office/officeart/2005/8/layout/bList2"/>
    <dgm:cxn modelId="{E5E1F29A-60BD-4232-9962-B57DE8D5257D}" srcId="{D82A3A51-0931-4257-B266-9FF66F6CDD3C}" destId="{35D4E2FF-773C-4F39-8D9B-1A8A9BB79D0F}" srcOrd="3" destOrd="0" parTransId="{BAE3BDCD-E806-4C42-9B07-6F21CD7A9E05}" sibTransId="{9CC49A66-BBE0-497B-817A-9AE04C0E921A}"/>
    <dgm:cxn modelId="{59DA6192-CD6D-4707-9E5D-2772CCC4825B}" srcId="{D82A3A51-0931-4257-B266-9FF66F6CDD3C}" destId="{384E20AA-8CAA-46DD-BCDC-6D2DBC91079C}" srcOrd="2" destOrd="0" parTransId="{6D96B61A-2C3F-4A82-956D-C41C098D0097}" sibTransId="{5ADE1983-6A9C-4538-8BCE-787B352B04BF}"/>
    <dgm:cxn modelId="{654CDBA7-51F3-4B90-8D2D-D15FE8DE7BFE}" srcId="{AA1E3A6B-1B26-43CE-94D7-3E76835F45D5}" destId="{5F65F9E5-A3AE-4D63-A0EF-AD0098D41745}" srcOrd="0" destOrd="0" parTransId="{E0698582-CC8D-4CD7-9EE3-65C85559DFBE}" sibTransId="{BCF6B9A0-7E11-4683-8B39-B28E9C185DBE}"/>
    <dgm:cxn modelId="{015E7032-53A7-446D-9F33-6EAD52731B49}" type="presParOf" srcId="{9E11E4ED-0F12-4BB8-B6C8-8E1677AC3D4C}" destId="{93AB228C-017B-44EB-97F6-469579620843}" srcOrd="0" destOrd="0" presId="urn:microsoft.com/office/officeart/2005/8/layout/bList2"/>
    <dgm:cxn modelId="{4DE79282-38F0-4A5A-A744-0128BA52B4D7}" type="presParOf" srcId="{93AB228C-017B-44EB-97F6-469579620843}" destId="{CCD7F815-D455-4AF7-A4F4-0D9D6F3DD5F1}" srcOrd="0" destOrd="0" presId="urn:microsoft.com/office/officeart/2005/8/layout/bList2"/>
    <dgm:cxn modelId="{9FC03E42-4796-43C9-AFC6-4A96AD69A6B5}" type="presParOf" srcId="{93AB228C-017B-44EB-97F6-469579620843}" destId="{CE4DD0A2-117E-47C9-B443-28A4A9EF0B35}" srcOrd="1" destOrd="0" presId="urn:microsoft.com/office/officeart/2005/8/layout/bList2"/>
    <dgm:cxn modelId="{2A697F29-1E5F-4911-958B-8DB6769376D1}" type="presParOf" srcId="{93AB228C-017B-44EB-97F6-469579620843}" destId="{6310E093-F0AB-41C5-964D-F1986AB7177C}" srcOrd="2" destOrd="0" presId="urn:microsoft.com/office/officeart/2005/8/layout/bList2"/>
    <dgm:cxn modelId="{D7C4EC3D-8B7F-4CA3-80BF-CBA43CC2DD33}" type="presParOf" srcId="{93AB228C-017B-44EB-97F6-469579620843}" destId="{D2F93827-FC41-4F50-8AEA-E758DD27C01E}" srcOrd="3" destOrd="0" presId="urn:microsoft.com/office/officeart/2005/8/layout/bList2"/>
    <dgm:cxn modelId="{016EDC6C-6D54-4C94-8DD3-43ADA04D32BA}" type="presParOf" srcId="{9E11E4ED-0F12-4BB8-B6C8-8E1677AC3D4C}" destId="{90C47E6A-5E4B-4D70-AB33-43B451EC157E}" srcOrd="1" destOrd="0" presId="urn:microsoft.com/office/officeart/2005/8/layout/bList2"/>
    <dgm:cxn modelId="{599C5914-0397-4BF0-9766-E275FA5D8541}" type="presParOf" srcId="{9E11E4ED-0F12-4BB8-B6C8-8E1677AC3D4C}" destId="{2576CD72-994D-4A99-B311-DF4AE2E9B596}" srcOrd="2" destOrd="0" presId="urn:microsoft.com/office/officeart/2005/8/layout/bList2"/>
    <dgm:cxn modelId="{A9B11C5E-C2D3-43B5-A61D-6302F5DCF3B4}" type="presParOf" srcId="{2576CD72-994D-4A99-B311-DF4AE2E9B596}" destId="{938A6048-34EB-4311-8F23-879316E3D090}" srcOrd="0" destOrd="0" presId="urn:microsoft.com/office/officeart/2005/8/layout/bList2"/>
    <dgm:cxn modelId="{F3574067-714A-45E7-B5E2-0F6E0A0D966A}" type="presParOf" srcId="{2576CD72-994D-4A99-B311-DF4AE2E9B596}" destId="{CFE5CB48-0833-4E06-AB98-220626CD89FF}" srcOrd="1" destOrd="0" presId="urn:microsoft.com/office/officeart/2005/8/layout/bList2"/>
    <dgm:cxn modelId="{4A123779-9F46-432A-A4AA-68823F0E811F}" type="presParOf" srcId="{2576CD72-994D-4A99-B311-DF4AE2E9B596}" destId="{CAB34DCE-4CDE-4BAC-A2C0-C90D871E56E9}" srcOrd="2" destOrd="0" presId="urn:microsoft.com/office/officeart/2005/8/layout/bList2"/>
    <dgm:cxn modelId="{A2727137-460D-4C9A-ABBF-5C54080DB94A}" type="presParOf" srcId="{2576CD72-994D-4A99-B311-DF4AE2E9B596}" destId="{EAEF91F7-0DA2-4905-A4E2-34024F84B7B4}" srcOrd="3" destOrd="0" presId="urn:microsoft.com/office/officeart/2005/8/layout/bList2"/>
    <dgm:cxn modelId="{ED6AD05F-D37E-44BF-9948-9A6FD7F463FC}" type="presParOf" srcId="{9E11E4ED-0F12-4BB8-B6C8-8E1677AC3D4C}" destId="{50F2E4D6-E3CB-4FAA-A92C-4D2C5D6E5035}" srcOrd="3" destOrd="0" presId="urn:microsoft.com/office/officeart/2005/8/layout/bList2"/>
    <dgm:cxn modelId="{6B568B28-E96F-45CE-B0C6-C83D658CAA12}" type="presParOf" srcId="{9E11E4ED-0F12-4BB8-B6C8-8E1677AC3D4C}" destId="{528B7102-E793-48C1-A12C-35EE057DA1DB}" srcOrd="4" destOrd="0" presId="urn:microsoft.com/office/officeart/2005/8/layout/bList2"/>
    <dgm:cxn modelId="{1C73A82F-3E4A-430A-A3ED-23B41A14D4AE}" type="presParOf" srcId="{528B7102-E793-48C1-A12C-35EE057DA1DB}" destId="{B8BF877C-E8C9-4C94-8334-0BEB222D8D61}" srcOrd="0" destOrd="0" presId="urn:microsoft.com/office/officeart/2005/8/layout/bList2"/>
    <dgm:cxn modelId="{836E8BF5-C58D-4B14-8B49-E3450FAE0D05}" type="presParOf" srcId="{528B7102-E793-48C1-A12C-35EE057DA1DB}" destId="{26D24BCE-B46E-4ABD-858B-0320191FED13}" srcOrd="1" destOrd="0" presId="urn:microsoft.com/office/officeart/2005/8/layout/bList2"/>
    <dgm:cxn modelId="{A804B6E8-5978-4B67-9A1B-BAFE6923F667}" type="presParOf" srcId="{528B7102-E793-48C1-A12C-35EE057DA1DB}" destId="{551076D2-2527-4A1F-83C6-29A45DFB50F3}" srcOrd="2" destOrd="0" presId="urn:microsoft.com/office/officeart/2005/8/layout/bList2"/>
    <dgm:cxn modelId="{77E57CF5-FE7D-4334-B5D2-7A5BA2300C80}" type="presParOf" srcId="{528B7102-E793-48C1-A12C-35EE057DA1DB}" destId="{CEC09464-17C9-4233-B5CD-9226E9D37409}" srcOrd="3" destOrd="0" presId="urn:microsoft.com/office/officeart/2005/8/layout/bList2"/>
    <dgm:cxn modelId="{1BD498E2-5465-49DF-8F2B-13BEF7083CA4}" type="presParOf" srcId="{9E11E4ED-0F12-4BB8-B6C8-8E1677AC3D4C}" destId="{CA5A4AA5-5466-46F0-A7C2-56091048D241}" srcOrd="5" destOrd="0" presId="urn:microsoft.com/office/officeart/2005/8/layout/bList2"/>
    <dgm:cxn modelId="{62E7D125-A4D3-4D76-AF46-B7F68FCE5054}" type="presParOf" srcId="{9E11E4ED-0F12-4BB8-B6C8-8E1677AC3D4C}" destId="{D8850824-69AB-4BED-A00A-B21A18DF290D}" srcOrd="6" destOrd="0" presId="urn:microsoft.com/office/officeart/2005/8/layout/bList2"/>
    <dgm:cxn modelId="{FB74CF5D-C449-48CC-9E73-765C4265DCB7}" type="presParOf" srcId="{D8850824-69AB-4BED-A00A-B21A18DF290D}" destId="{2D83FA9C-C80D-4E2C-9F12-24F0210DC97A}" srcOrd="0" destOrd="0" presId="urn:microsoft.com/office/officeart/2005/8/layout/bList2"/>
    <dgm:cxn modelId="{2FE06198-281F-4CFE-9F74-EC569E293730}" type="presParOf" srcId="{D8850824-69AB-4BED-A00A-B21A18DF290D}" destId="{D6452102-78A4-4FC4-A5A1-3B1AFD3D65E5}" srcOrd="1" destOrd="0" presId="urn:microsoft.com/office/officeart/2005/8/layout/bList2"/>
    <dgm:cxn modelId="{EDF32EE1-6620-449E-8FAB-8F917DDBC646}" type="presParOf" srcId="{D8850824-69AB-4BED-A00A-B21A18DF290D}" destId="{BE4BE6B1-DC1E-46B6-BE13-9E7CB9B6CB16}" srcOrd="2" destOrd="0" presId="urn:microsoft.com/office/officeart/2005/8/layout/bList2"/>
    <dgm:cxn modelId="{6A108CF5-8AF7-443A-B1E7-1E7A802D8D2A}" type="presParOf" srcId="{D8850824-69AB-4BED-A00A-B21A18DF290D}" destId="{74EAE1C6-C125-4BA8-881F-E09BDDF5A6D9}" srcOrd="3" destOrd="0" presId="urn:microsoft.com/office/officeart/2005/8/layout/bList2"/>
    <dgm:cxn modelId="{DE15977E-427D-438C-AEB7-133A2DB812E6}" type="presParOf" srcId="{9E11E4ED-0F12-4BB8-B6C8-8E1677AC3D4C}" destId="{909EC9A3-B392-43F1-A029-277DE4C9D270}" srcOrd="7" destOrd="0" presId="urn:microsoft.com/office/officeart/2005/8/layout/bList2"/>
    <dgm:cxn modelId="{5AADEB92-9A2E-44CB-B3B5-45246411DCE7}" type="presParOf" srcId="{9E11E4ED-0F12-4BB8-B6C8-8E1677AC3D4C}" destId="{5300E448-C884-465F-A18C-159590EA6814}" srcOrd="8" destOrd="0" presId="urn:microsoft.com/office/officeart/2005/8/layout/bList2"/>
    <dgm:cxn modelId="{C0B5AA32-B150-4594-A2D7-622A29D30FAD}" type="presParOf" srcId="{5300E448-C884-465F-A18C-159590EA6814}" destId="{CF140828-5C51-48A7-B594-9E276CF51126}" srcOrd="0" destOrd="0" presId="urn:microsoft.com/office/officeart/2005/8/layout/bList2"/>
    <dgm:cxn modelId="{A7DEA7BB-B8BD-4494-A6AE-5F39080F2516}" type="presParOf" srcId="{5300E448-C884-465F-A18C-159590EA6814}" destId="{2BCFE45E-BD8A-4152-86A7-3C4FA8278AB2}" srcOrd="1" destOrd="0" presId="urn:microsoft.com/office/officeart/2005/8/layout/bList2"/>
    <dgm:cxn modelId="{29ABC450-0A15-4B8C-9FC1-2C87F1E280DF}" type="presParOf" srcId="{5300E448-C884-465F-A18C-159590EA6814}" destId="{E384888B-1E99-4020-A78D-BC67C26D375F}" srcOrd="2" destOrd="0" presId="urn:microsoft.com/office/officeart/2005/8/layout/bList2"/>
    <dgm:cxn modelId="{58A90FD8-18DE-4845-A0C6-0512507EED75}" type="presParOf" srcId="{5300E448-C884-465F-A18C-159590EA6814}" destId="{408DFDA8-AEC1-4C38-AAE9-F5ED9284AFA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5FACEF-DB4A-44DB-AE4F-C82E07D11D87}" type="doc">
      <dgm:prSet loTypeId="urn:microsoft.com/office/officeart/2005/8/layout/process1" loCatId="process" qsTypeId="urn:microsoft.com/office/officeart/2005/8/quickstyle/simple1" qsCatId="simple" csTypeId="urn:microsoft.com/office/officeart/2005/8/colors/accent6_2" csCatId="accent6" phldr="1"/>
      <dgm:spPr/>
      <dgm:t>
        <a:bodyPr/>
        <a:lstStyle/>
        <a:p>
          <a:endParaRPr lang="es-ES"/>
        </a:p>
      </dgm:t>
    </dgm:pt>
    <dgm:pt modelId="{ABD038D8-379F-421F-ACC2-126E8ABD5426}">
      <dgm:prSet phldrT="[Texto]"/>
      <dgm:spPr/>
      <dgm:t>
        <a:bodyPr/>
        <a:lstStyle/>
        <a:p>
          <a:r>
            <a:rPr lang="es-ES" dirty="0" smtClean="0"/>
            <a:t>Elaboración de la propuesta</a:t>
          </a:r>
          <a:endParaRPr lang="es-ES" dirty="0"/>
        </a:p>
      </dgm:t>
    </dgm:pt>
    <dgm:pt modelId="{413D55B8-4090-473C-83F2-F0917FA56F92}" type="parTrans" cxnId="{FC8AB417-D73B-486B-A619-609A035F2A40}">
      <dgm:prSet/>
      <dgm:spPr/>
      <dgm:t>
        <a:bodyPr/>
        <a:lstStyle/>
        <a:p>
          <a:endParaRPr lang="es-ES"/>
        </a:p>
      </dgm:t>
    </dgm:pt>
    <dgm:pt modelId="{CEC8BBF9-91D7-4406-B7AF-E41BA877A837}" type="sibTrans" cxnId="{FC8AB417-D73B-486B-A619-609A035F2A40}">
      <dgm:prSet/>
      <dgm:spPr/>
      <dgm:t>
        <a:bodyPr/>
        <a:lstStyle/>
        <a:p>
          <a:endParaRPr lang="es-ES"/>
        </a:p>
      </dgm:t>
    </dgm:pt>
    <dgm:pt modelId="{F6696B8E-3864-4D71-8381-180537E5C1C3}">
      <dgm:prSet phldrT="[Texto]"/>
      <dgm:spPr/>
      <dgm:t>
        <a:bodyPr/>
        <a:lstStyle/>
        <a:p>
          <a:r>
            <a:rPr lang="es-ES" dirty="0" smtClean="0"/>
            <a:t>Solicitud a UA por el área </a:t>
          </a:r>
          <a:endParaRPr lang="es-ES" dirty="0"/>
        </a:p>
      </dgm:t>
    </dgm:pt>
    <dgm:pt modelId="{9B55E70B-CC52-4BE6-BEEB-CD6613E6AAAD}" type="parTrans" cxnId="{FB267AA7-7497-4E5F-BDD8-F3275C4E1640}">
      <dgm:prSet/>
      <dgm:spPr/>
      <dgm:t>
        <a:bodyPr/>
        <a:lstStyle/>
        <a:p>
          <a:endParaRPr lang="es-ES"/>
        </a:p>
      </dgm:t>
    </dgm:pt>
    <dgm:pt modelId="{E58702B8-0931-4A01-B458-59334B64C2B2}" type="sibTrans" cxnId="{FB267AA7-7497-4E5F-BDD8-F3275C4E1640}">
      <dgm:prSet/>
      <dgm:spPr/>
      <dgm:t>
        <a:bodyPr/>
        <a:lstStyle/>
        <a:p>
          <a:endParaRPr lang="es-ES"/>
        </a:p>
      </dgm:t>
    </dgm:pt>
    <dgm:pt modelId="{A54B711B-47EE-46A8-A5FD-6AA06728A72C}">
      <dgm:prSet phldrT="[Texto]"/>
      <dgm:spPr/>
      <dgm:t>
        <a:bodyPr/>
        <a:lstStyle/>
        <a:p>
          <a:r>
            <a:rPr lang="es-ES" dirty="0" smtClean="0"/>
            <a:t>Devolución desde UA al área</a:t>
          </a:r>
          <a:endParaRPr lang="es-ES" dirty="0"/>
        </a:p>
      </dgm:t>
    </dgm:pt>
    <dgm:pt modelId="{6A3D4E11-CBCF-4073-92B5-32F51D6F71F6}" type="parTrans" cxnId="{19FA869B-699D-4AC5-88C5-91AEAE5B4A7A}">
      <dgm:prSet/>
      <dgm:spPr/>
      <dgm:t>
        <a:bodyPr/>
        <a:lstStyle/>
        <a:p>
          <a:endParaRPr lang="es-ES"/>
        </a:p>
      </dgm:t>
    </dgm:pt>
    <dgm:pt modelId="{DA4B25B2-5B82-4AC6-90AF-34DE65CFFB4B}" type="sibTrans" cxnId="{19FA869B-699D-4AC5-88C5-91AEAE5B4A7A}">
      <dgm:prSet/>
      <dgm:spPr/>
      <dgm:t>
        <a:bodyPr/>
        <a:lstStyle/>
        <a:p>
          <a:endParaRPr lang="es-ES"/>
        </a:p>
      </dgm:t>
    </dgm:pt>
    <dgm:pt modelId="{388D5D6D-DDB3-44EB-8338-2790DA2CC19E}">
      <dgm:prSet phldrT="[Texto]"/>
      <dgm:spPr/>
      <dgm:t>
        <a:bodyPr/>
        <a:lstStyle/>
        <a:p>
          <a:r>
            <a:rPr lang="es-ES" dirty="0" smtClean="0"/>
            <a:t>Entrega de resultados al contratante</a:t>
          </a:r>
          <a:endParaRPr lang="es-ES" dirty="0"/>
        </a:p>
      </dgm:t>
    </dgm:pt>
    <dgm:pt modelId="{9B698082-361F-4DF0-99A0-F29A3A1DC004}" type="parTrans" cxnId="{13EF7EF4-3192-4566-B7C4-5315234641CD}">
      <dgm:prSet/>
      <dgm:spPr/>
      <dgm:t>
        <a:bodyPr/>
        <a:lstStyle/>
        <a:p>
          <a:endParaRPr lang="es-ES"/>
        </a:p>
      </dgm:t>
    </dgm:pt>
    <dgm:pt modelId="{8AD41B18-012D-45AA-A1FE-4C09FB51F41D}" type="sibTrans" cxnId="{13EF7EF4-3192-4566-B7C4-5315234641CD}">
      <dgm:prSet/>
      <dgm:spPr/>
      <dgm:t>
        <a:bodyPr/>
        <a:lstStyle/>
        <a:p>
          <a:endParaRPr lang="es-ES"/>
        </a:p>
      </dgm:t>
    </dgm:pt>
    <dgm:pt modelId="{E2E5867C-8EDF-4F51-8CA4-4AF2F429FD9B}">
      <dgm:prSet phldrT="[Texto]"/>
      <dgm:spPr/>
      <dgm:t>
        <a:bodyPr/>
        <a:lstStyle/>
        <a:p>
          <a:r>
            <a:rPr lang="es-ES" dirty="0" smtClean="0"/>
            <a:t>Cierre</a:t>
          </a:r>
          <a:endParaRPr lang="es-ES" dirty="0"/>
        </a:p>
      </dgm:t>
    </dgm:pt>
    <dgm:pt modelId="{E1093109-F724-4480-8241-59B62A884297}" type="parTrans" cxnId="{E46CD3CF-B4C7-4534-BD68-368248608F57}">
      <dgm:prSet/>
      <dgm:spPr/>
      <dgm:t>
        <a:bodyPr/>
        <a:lstStyle/>
        <a:p>
          <a:endParaRPr lang="es-ES"/>
        </a:p>
      </dgm:t>
    </dgm:pt>
    <dgm:pt modelId="{F0CF472E-410C-4C9E-AE69-1D1134FBDF84}" type="sibTrans" cxnId="{E46CD3CF-B4C7-4534-BD68-368248608F57}">
      <dgm:prSet/>
      <dgm:spPr/>
      <dgm:t>
        <a:bodyPr/>
        <a:lstStyle/>
        <a:p>
          <a:endParaRPr lang="es-ES"/>
        </a:p>
      </dgm:t>
    </dgm:pt>
    <dgm:pt modelId="{9F16F1F3-8FC4-4D45-AA1E-769EEE6C000A}" type="pres">
      <dgm:prSet presAssocID="{CC5FACEF-DB4A-44DB-AE4F-C82E07D11D87}" presName="Name0" presStyleCnt="0">
        <dgm:presLayoutVars>
          <dgm:dir/>
          <dgm:resizeHandles val="exact"/>
        </dgm:presLayoutVars>
      </dgm:prSet>
      <dgm:spPr/>
      <dgm:t>
        <a:bodyPr/>
        <a:lstStyle/>
        <a:p>
          <a:endParaRPr lang="es-ES"/>
        </a:p>
      </dgm:t>
    </dgm:pt>
    <dgm:pt modelId="{102FFCB7-33ED-4235-B46B-CB3533F7D6C1}" type="pres">
      <dgm:prSet presAssocID="{ABD038D8-379F-421F-ACC2-126E8ABD5426}" presName="node" presStyleLbl="node1" presStyleIdx="0" presStyleCnt="5">
        <dgm:presLayoutVars>
          <dgm:bulletEnabled val="1"/>
        </dgm:presLayoutVars>
      </dgm:prSet>
      <dgm:spPr/>
      <dgm:t>
        <a:bodyPr/>
        <a:lstStyle/>
        <a:p>
          <a:endParaRPr lang="es-ES"/>
        </a:p>
      </dgm:t>
    </dgm:pt>
    <dgm:pt modelId="{19F11F17-0994-4069-8E55-4A573DC102D0}" type="pres">
      <dgm:prSet presAssocID="{CEC8BBF9-91D7-4406-B7AF-E41BA877A837}" presName="sibTrans" presStyleLbl="sibTrans2D1" presStyleIdx="0" presStyleCnt="4"/>
      <dgm:spPr/>
      <dgm:t>
        <a:bodyPr/>
        <a:lstStyle/>
        <a:p>
          <a:endParaRPr lang="es-ES"/>
        </a:p>
      </dgm:t>
    </dgm:pt>
    <dgm:pt modelId="{E7B0FEE7-34B8-442A-8ECE-B279DDDD5976}" type="pres">
      <dgm:prSet presAssocID="{CEC8BBF9-91D7-4406-B7AF-E41BA877A837}" presName="connectorText" presStyleLbl="sibTrans2D1" presStyleIdx="0" presStyleCnt="4"/>
      <dgm:spPr/>
      <dgm:t>
        <a:bodyPr/>
        <a:lstStyle/>
        <a:p>
          <a:endParaRPr lang="es-ES"/>
        </a:p>
      </dgm:t>
    </dgm:pt>
    <dgm:pt modelId="{2A10C397-CD10-46F1-80E0-D41B75CC5F80}" type="pres">
      <dgm:prSet presAssocID="{F6696B8E-3864-4D71-8381-180537E5C1C3}" presName="node" presStyleLbl="node1" presStyleIdx="1" presStyleCnt="5">
        <dgm:presLayoutVars>
          <dgm:bulletEnabled val="1"/>
        </dgm:presLayoutVars>
      </dgm:prSet>
      <dgm:spPr/>
      <dgm:t>
        <a:bodyPr/>
        <a:lstStyle/>
        <a:p>
          <a:endParaRPr lang="es-ES"/>
        </a:p>
      </dgm:t>
    </dgm:pt>
    <dgm:pt modelId="{50930BD3-96AB-4489-B548-2B34BDCF77CC}" type="pres">
      <dgm:prSet presAssocID="{E58702B8-0931-4A01-B458-59334B64C2B2}" presName="sibTrans" presStyleLbl="sibTrans2D1" presStyleIdx="1" presStyleCnt="4"/>
      <dgm:spPr/>
      <dgm:t>
        <a:bodyPr/>
        <a:lstStyle/>
        <a:p>
          <a:endParaRPr lang="es-ES"/>
        </a:p>
      </dgm:t>
    </dgm:pt>
    <dgm:pt modelId="{8B020143-7226-4348-95F3-B98E6EDDCE0D}" type="pres">
      <dgm:prSet presAssocID="{E58702B8-0931-4A01-B458-59334B64C2B2}" presName="connectorText" presStyleLbl="sibTrans2D1" presStyleIdx="1" presStyleCnt="4"/>
      <dgm:spPr/>
      <dgm:t>
        <a:bodyPr/>
        <a:lstStyle/>
        <a:p>
          <a:endParaRPr lang="es-ES"/>
        </a:p>
      </dgm:t>
    </dgm:pt>
    <dgm:pt modelId="{1F1813C4-6C93-454F-B486-7F5E4A34D4EE}" type="pres">
      <dgm:prSet presAssocID="{A54B711B-47EE-46A8-A5FD-6AA06728A72C}" presName="node" presStyleLbl="node1" presStyleIdx="2" presStyleCnt="5">
        <dgm:presLayoutVars>
          <dgm:bulletEnabled val="1"/>
        </dgm:presLayoutVars>
      </dgm:prSet>
      <dgm:spPr/>
      <dgm:t>
        <a:bodyPr/>
        <a:lstStyle/>
        <a:p>
          <a:endParaRPr lang="es-ES"/>
        </a:p>
      </dgm:t>
    </dgm:pt>
    <dgm:pt modelId="{0205A98A-BF2B-48E7-A6EB-3429206C6287}" type="pres">
      <dgm:prSet presAssocID="{DA4B25B2-5B82-4AC6-90AF-34DE65CFFB4B}" presName="sibTrans" presStyleLbl="sibTrans2D1" presStyleIdx="2" presStyleCnt="4"/>
      <dgm:spPr/>
      <dgm:t>
        <a:bodyPr/>
        <a:lstStyle/>
        <a:p>
          <a:endParaRPr lang="es-ES"/>
        </a:p>
      </dgm:t>
    </dgm:pt>
    <dgm:pt modelId="{EFB0D0B5-E011-4F4E-88AC-AE992822F859}" type="pres">
      <dgm:prSet presAssocID="{DA4B25B2-5B82-4AC6-90AF-34DE65CFFB4B}" presName="connectorText" presStyleLbl="sibTrans2D1" presStyleIdx="2" presStyleCnt="4"/>
      <dgm:spPr/>
      <dgm:t>
        <a:bodyPr/>
        <a:lstStyle/>
        <a:p>
          <a:endParaRPr lang="es-ES"/>
        </a:p>
      </dgm:t>
    </dgm:pt>
    <dgm:pt modelId="{D9BF861B-5187-4400-9641-574DCCBFDF51}" type="pres">
      <dgm:prSet presAssocID="{388D5D6D-DDB3-44EB-8338-2790DA2CC19E}" presName="node" presStyleLbl="node1" presStyleIdx="3" presStyleCnt="5">
        <dgm:presLayoutVars>
          <dgm:bulletEnabled val="1"/>
        </dgm:presLayoutVars>
      </dgm:prSet>
      <dgm:spPr/>
      <dgm:t>
        <a:bodyPr/>
        <a:lstStyle/>
        <a:p>
          <a:endParaRPr lang="es-ES"/>
        </a:p>
      </dgm:t>
    </dgm:pt>
    <dgm:pt modelId="{EDE8CEE8-04B7-4F26-A8AD-841AF61004C0}" type="pres">
      <dgm:prSet presAssocID="{8AD41B18-012D-45AA-A1FE-4C09FB51F41D}" presName="sibTrans" presStyleLbl="sibTrans2D1" presStyleIdx="3" presStyleCnt="4"/>
      <dgm:spPr/>
      <dgm:t>
        <a:bodyPr/>
        <a:lstStyle/>
        <a:p>
          <a:endParaRPr lang="es-ES"/>
        </a:p>
      </dgm:t>
    </dgm:pt>
    <dgm:pt modelId="{15F4ADCA-5405-4EDA-A3D2-B6EBD9FAAEF7}" type="pres">
      <dgm:prSet presAssocID="{8AD41B18-012D-45AA-A1FE-4C09FB51F41D}" presName="connectorText" presStyleLbl="sibTrans2D1" presStyleIdx="3" presStyleCnt="4"/>
      <dgm:spPr/>
      <dgm:t>
        <a:bodyPr/>
        <a:lstStyle/>
        <a:p>
          <a:endParaRPr lang="es-ES"/>
        </a:p>
      </dgm:t>
    </dgm:pt>
    <dgm:pt modelId="{B8187523-9E4B-4C8C-BE03-7B3CFACDD3E3}" type="pres">
      <dgm:prSet presAssocID="{E2E5867C-8EDF-4F51-8CA4-4AF2F429FD9B}" presName="node" presStyleLbl="node1" presStyleIdx="4" presStyleCnt="5">
        <dgm:presLayoutVars>
          <dgm:bulletEnabled val="1"/>
        </dgm:presLayoutVars>
      </dgm:prSet>
      <dgm:spPr/>
      <dgm:t>
        <a:bodyPr/>
        <a:lstStyle/>
        <a:p>
          <a:endParaRPr lang="es-ES"/>
        </a:p>
      </dgm:t>
    </dgm:pt>
  </dgm:ptLst>
  <dgm:cxnLst>
    <dgm:cxn modelId="{FB267AA7-7497-4E5F-BDD8-F3275C4E1640}" srcId="{CC5FACEF-DB4A-44DB-AE4F-C82E07D11D87}" destId="{F6696B8E-3864-4D71-8381-180537E5C1C3}" srcOrd="1" destOrd="0" parTransId="{9B55E70B-CC52-4BE6-BEEB-CD6613E6AAAD}" sibTransId="{E58702B8-0931-4A01-B458-59334B64C2B2}"/>
    <dgm:cxn modelId="{FC8AB417-D73B-486B-A619-609A035F2A40}" srcId="{CC5FACEF-DB4A-44DB-AE4F-C82E07D11D87}" destId="{ABD038D8-379F-421F-ACC2-126E8ABD5426}" srcOrd="0" destOrd="0" parTransId="{413D55B8-4090-473C-83F2-F0917FA56F92}" sibTransId="{CEC8BBF9-91D7-4406-B7AF-E41BA877A837}"/>
    <dgm:cxn modelId="{22E23580-4DA2-49B8-B74D-A42A7A3BEA14}" type="presOf" srcId="{ABD038D8-379F-421F-ACC2-126E8ABD5426}" destId="{102FFCB7-33ED-4235-B46B-CB3533F7D6C1}" srcOrd="0" destOrd="0" presId="urn:microsoft.com/office/officeart/2005/8/layout/process1"/>
    <dgm:cxn modelId="{3A9DE938-DC8D-4E2F-A5E2-04690C895054}" type="presOf" srcId="{388D5D6D-DDB3-44EB-8338-2790DA2CC19E}" destId="{D9BF861B-5187-4400-9641-574DCCBFDF51}" srcOrd="0" destOrd="0" presId="urn:microsoft.com/office/officeart/2005/8/layout/process1"/>
    <dgm:cxn modelId="{A357D9CB-8502-4F81-867D-17808636893C}" type="presOf" srcId="{CEC8BBF9-91D7-4406-B7AF-E41BA877A837}" destId="{19F11F17-0994-4069-8E55-4A573DC102D0}" srcOrd="0" destOrd="0" presId="urn:microsoft.com/office/officeart/2005/8/layout/process1"/>
    <dgm:cxn modelId="{1F6D8739-099A-408C-B773-F8A83349CD60}" type="presOf" srcId="{8AD41B18-012D-45AA-A1FE-4C09FB51F41D}" destId="{EDE8CEE8-04B7-4F26-A8AD-841AF61004C0}" srcOrd="0" destOrd="0" presId="urn:microsoft.com/office/officeart/2005/8/layout/process1"/>
    <dgm:cxn modelId="{13EF7EF4-3192-4566-B7C4-5315234641CD}" srcId="{CC5FACEF-DB4A-44DB-AE4F-C82E07D11D87}" destId="{388D5D6D-DDB3-44EB-8338-2790DA2CC19E}" srcOrd="3" destOrd="0" parTransId="{9B698082-361F-4DF0-99A0-F29A3A1DC004}" sibTransId="{8AD41B18-012D-45AA-A1FE-4C09FB51F41D}"/>
    <dgm:cxn modelId="{BA5F6F16-A634-4C35-97AB-AC69B65F6A72}" type="presOf" srcId="{CC5FACEF-DB4A-44DB-AE4F-C82E07D11D87}" destId="{9F16F1F3-8FC4-4D45-AA1E-769EEE6C000A}" srcOrd="0" destOrd="0" presId="urn:microsoft.com/office/officeart/2005/8/layout/process1"/>
    <dgm:cxn modelId="{E46CD3CF-B4C7-4534-BD68-368248608F57}" srcId="{CC5FACEF-DB4A-44DB-AE4F-C82E07D11D87}" destId="{E2E5867C-8EDF-4F51-8CA4-4AF2F429FD9B}" srcOrd="4" destOrd="0" parTransId="{E1093109-F724-4480-8241-59B62A884297}" sibTransId="{F0CF472E-410C-4C9E-AE69-1D1134FBDF84}"/>
    <dgm:cxn modelId="{0E2E7695-B784-4611-91DF-21F099E1CAB1}" type="presOf" srcId="{CEC8BBF9-91D7-4406-B7AF-E41BA877A837}" destId="{E7B0FEE7-34B8-442A-8ECE-B279DDDD5976}" srcOrd="1" destOrd="0" presId="urn:microsoft.com/office/officeart/2005/8/layout/process1"/>
    <dgm:cxn modelId="{2007DD0A-76DC-4D74-88A2-AAED5078C93D}" type="presOf" srcId="{DA4B25B2-5B82-4AC6-90AF-34DE65CFFB4B}" destId="{EFB0D0B5-E011-4F4E-88AC-AE992822F859}" srcOrd="1" destOrd="0" presId="urn:microsoft.com/office/officeart/2005/8/layout/process1"/>
    <dgm:cxn modelId="{C7B2282D-A668-40C8-A21D-8E6B3C4D9E8A}" type="presOf" srcId="{E2E5867C-8EDF-4F51-8CA4-4AF2F429FD9B}" destId="{B8187523-9E4B-4C8C-BE03-7B3CFACDD3E3}" srcOrd="0" destOrd="0" presId="urn:microsoft.com/office/officeart/2005/8/layout/process1"/>
    <dgm:cxn modelId="{2EEE112B-39D2-4AC2-A1EE-1A159F2299B5}" type="presOf" srcId="{F6696B8E-3864-4D71-8381-180537E5C1C3}" destId="{2A10C397-CD10-46F1-80E0-D41B75CC5F80}" srcOrd="0" destOrd="0" presId="urn:microsoft.com/office/officeart/2005/8/layout/process1"/>
    <dgm:cxn modelId="{75DDE4C8-A1D5-4946-9B37-84BDD629DBC8}" type="presOf" srcId="{8AD41B18-012D-45AA-A1FE-4C09FB51F41D}" destId="{15F4ADCA-5405-4EDA-A3D2-B6EBD9FAAEF7}" srcOrd="1" destOrd="0" presId="urn:microsoft.com/office/officeart/2005/8/layout/process1"/>
    <dgm:cxn modelId="{81440018-8E98-4A56-AD95-291DA282FE04}" type="presOf" srcId="{A54B711B-47EE-46A8-A5FD-6AA06728A72C}" destId="{1F1813C4-6C93-454F-B486-7F5E4A34D4EE}" srcOrd="0" destOrd="0" presId="urn:microsoft.com/office/officeart/2005/8/layout/process1"/>
    <dgm:cxn modelId="{DB79A7E0-2D33-48EC-9E85-4959A1208F3A}" type="presOf" srcId="{E58702B8-0931-4A01-B458-59334B64C2B2}" destId="{8B020143-7226-4348-95F3-B98E6EDDCE0D}" srcOrd="1" destOrd="0" presId="urn:microsoft.com/office/officeart/2005/8/layout/process1"/>
    <dgm:cxn modelId="{06852CF7-025E-4B49-8F00-9FBEEEA27415}" type="presOf" srcId="{DA4B25B2-5B82-4AC6-90AF-34DE65CFFB4B}" destId="{0205A98A-BF2B-48E7-A6EB-3429206C6287}" srcOrd="0" destOrd="0" presId="urn:microsoft.com/office/officeart/2005/8/layout/process1"/>
    <dgm:cxn modelId="{19FA869B-699D-4AC5-88C5-91AEAE5B4A7A}" srcId="{CC5FACEF-DB4A-44DB-AE4F-C82E07D11D87}" destId="{A54B711B-47EE-46A8-A5FD-6AA06728A72C}" srcOrd="2" destOrd="0" parTransId="{6A3D4E11-CBCF-4073-92B5-32F51D6F71F6}" sibTransId="{DA4B25B2-5B82-4AC6-90AF-34DE65CFFB4B}"/>
    <dgm:cxn modelId="{47A0A703-32C0-48F8-971E-D8AF5E094D4F}" type="presOf" srcId="{E58702B8-0931-4A01-B458-59334B64C2B2}" destId="{50930BD3-96AB-4489-B548-2B34BDCF77CC}" srcOrd="0" destOrd="0" presId="urn:microsoft.com/office/officeart/2005/8/layout/process1"/>
    <dgm:cxn modelId="{E8A02AD4-2BDF-4D09-A0F9-DA71FD4E751E}" type="presParOf" srcId="{9F16F1F3-8FC4-4D45-AA1E-769EEE6C000A}" destId="{102FFCB7-33ED-4235-B46B-CB3533F7D6C1}" srcOrd="0" destOrd="0" presId="urn:microsoft.com/office/officeart/2005/8/layout/process1"/>
    <dgm:cxn modelId="{03016EC3-6FEB-4534-A06B-1C206C52422B}" type="presParOf" srcId="{9F16F1F3-8FC4-4D45-AA1E-769EEE6C000A}" destId="{19F11F17-0994-4069-8E55-4A573DC102D0}" srcOrd="1" destOrd="0" presId="urn:microsoft.com/office/officeart/2005/8/layout/process1"/>
    <dgm:cxn modelId="{04171FBC-6429-42E6-AA1A-0A2C6170E9B1}" type="presParOf" srcId="{19F11F17-0994-4069-8E55-4A573DC102D0}" destId="{E7B0FEE7-34B8-442A-8ECE-B279DDDD5976}" srcOrd="0" destOrd="0" presId="urn:microsoft.com/office/officeart/2005/8/layout/process1"/>
    <dgm:cxn modelId="{E4306471-B0D9-4D24-AFB4-8E0FA53F0FDC}" type="presParOf" srcId="{9F16F1F3-8FC4-4D45-AA1E-769EEE6C000A}" destId="{2A10C397-CD10-46F1-80E0-D41B75CC5F80}" srcOrd="2" destOrd="0" presId="urn:microsoft.com/office/officeart/2005/8/layout/process1"/>
    <dgm:cxn modelId="{F6431A86-8EDD-487F-ABA9-841B9657DFA0}" type="presParOf" srcId="{9F16F1F3-8FC4-4D45-AA1E-769EEE6C000A}" destId="{50930BD3-96AB-4489-B548-2B34BDCF77CC}" srcOrd="3" destOrd="0" presId="urn:microsoft.com/office/officeart/2005/8/layout/process1"/>
    <dgm:cxn modelId="{3343C22D-B3E6-4B38-9DB7-5AB9CEF3C104}" type="presParOf" srcId="{50930BD3-96AB-4489-B548-2B34BDCF77CC}" destId="{8B020143-7226-4348-95F3-B98E6EDDCE0D}" srcOrd="0" destOrd="0" presId="urn:microsoft.com/office/officeart/2005/8/layout/process1"/>
    <dgm:cxn modelId="{3CF90090-D466-4D19-9A08-C05403EDCB27}" type="presParOf" srcId="{9F16F1F3-8FC4-4D45-AA1E-769EEE6C000A}" destId="{1F1813C4-6C93-454F-B486-7F5E4A34D4EE}" srcOrd="4" destOrd="0" presId="urn:microsoft.com/office/officeart/2005/8/layout/process1"/>
    <dgm:cxn modelId="{AD80705A-9D0E-4057-AC32-DD556056EE30}" type="presParOf" srcId="{9F16F1F3-8FC4-4D45-AA1E-769EEE6C000A}" destId="{0205A98A-BF2B-48E7-A6EB-3429206C6287}" srcOrd="5" destOrd="0" presId="urn:microsoft.com/office/officeart/2005/8/layout/process1"/>
    <dgm:cxn modelId="{2CF21EA0-B454-4FCA-B55D-BFDB5F197159}" type="presParOf" srcId="{0205A98A-BF2B-48E7-A6EB-3429206C6287}" destId="{EFB0D0B5-E011-4F4E-88AC-AE992822F859}" srcOrd="0" destOrd="0" presId="urn:microsoft.com/office/officeart/2005/8/layout/process1"/>
    <dgm:cxn modelId="{8120CF88-4642-464C-8285-628DFCFD22B5}" type="presParOf" srcId="{9F16F1F3-8FC4-4D45-AA1E-769EEE6C000A}" destId="{D9BF861B-5187-4400-9641-574DCCBFDF51}" srcOrd="6" destOrd="0" presId="urn:microsoft.com/office/officeart/2005/8/layout/process1"/>
    <dgm:cxn modelId="{23A8507A-5820-4530-9A09-A8B29E2B0A59}" type="presParOf" srcId="{9F16F1F3-8FC4-4D45-AA1E-769EEE6C000A}" destId="{EDE8CEE8-04B7-4F26-A8AD-841AF61004C0}" srcOrd="7" destOrd="0" presId="urn:microsoft.com/office/officeart/2005/8/layout/process1"/>
    <dgm:cxn modelId="{28289724-6810-41DD-A9A8-B60B8FB11663}" type="presParOf" srcId="{EDE8CEE8-04B7-4F26-A8AD-841AF61004C0}" destId="{15F4ADCA-5405-4EDA-A3D2-B6EBD9FAAEF7}" srcOrd="0" destOrd="0" presId="urn:microsoft.com/office/officeart/2005/8/layout/process1"/>
    <dgm:cxn modelId="{A3E6F7F4-A57E-45C2-91B0-6FB2B2D0982E}" type="presParOf" srcId="{9F16F1F3-8FC4-4D45-AA1E-769EEE6C000A}" destId="{B8187523-9E4B-4C8C-BE03-7B3CFACDD3E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5FACEF-DB4A-44DB-AE4F-C82E07D11D87}" type="doc">
      <dgm:prSet loTypeId="urn:microsoft.com/office/officeart/2005/8/layout/process1" loCatId="process" qsTypeId="urn:microsoft.com/office/officeart/2005/8/quickstyle/simple1" qsCatId="simple" csTypeId="urn:microsoft.com/office/officeart/2005/8/colors/accent6_2" csCatId="accent6" phldr="1"/>
      <dgm:spPr/>
      <dgm:t>
        <a:bodyPr/>
        <a:lstStyle/>
        <a:p>
          <a:endParaRPr lang="es-ES"/>
        </a:p>
      </dgm:t>
    </dgm:pt>
    <dgm:pt modelId="{ABD038D8-379F-421F-ACC2-126E8ABD5426}">
      <dgm:prSet phldrT="[Texto]"/>
      <dgm:spPr/>
      <dgm:t>
        <a:bodyPr/>
        <a:lstStyle/>
        <a:p>
          <a:r>
            <a:rPr lang="es-ES" dirty="0" smtClean="0"/>
            <a:t>Elaboración de la propuesta</a:t>
          </a:r>
          <a:endParaRPr lang="es-ES" dirty="0"/>
        </a:p>
      </dgm:t>
    </dgm:pt>
    <dgm:pt modelId="{413D55B8-4090-473C-83F2-F0917FA56F92}" type="parTrans" cxnId="{FC8AB417-D73B-486B-A619-609A035F2A40}">
      <dgm:prSet/>
      <dgm:spPr/>
      <dgm:t>
        <a:bodyPr/>
        <a:lstStyle/>
        <a:p>
          <a:endParaRPr lang="es-ES"/>
        </a:p>
      </dgm:t>
    </dgm:pt>
    <dgm:pt modelId="{CEC8BBF9-91D7-4406-B7AF-E41BA877A837}" type="sibTrans" cxnId="{FC8AB417-D73B-486B-A619-609A035F2A40}">
      <dgm:prSet/>
      <dgm:spPr/>
      <dgm:t>
        <a:bodyPr/>
        <a:lstStyle/>
        <a:p>
          <a:endParaRPr lang="es-ES"/>
        </a:p>
      </dgm:t>
    </dgm:pt>
    <dgm:pt modelId="{F6696B8E-3864-4D71-8381-180537E5C1C3}">
      <dgm:prSet phldrT="[Texto]"/>
      <dgm:spPr/>
      <dgm:t>
        <a:bodyPr/>
        <a:lstStyle/>
        <a:p>
          <a:r>
            <a:rPr lang="es-ES" dirty="0" smtClean="0"/>
            <a:t>Solicitud a UA por el área </a:t>
          </a:r>
          <a:endParaRPr lang="es-ES" dirty="0"/>
        </a:p>
      </dgm:t>
    </dgm:pt>
    <dgm:pt modelId="{9B55E70B-CC52-4BE6-BEEB-CD6613E6AAAD}" type="parTrans" cxnId="{FB267AA7-7497-4E5F-BDD8-F3275C4E1640}">
      <dgm:prSet/>
      <dgm:spPr/>
      <dgm:t>
        <a:bodyPr/>
        <a:lstStyle/>
        <a:p>
          <a:endParaRPr lang="es-ES"/>
        </a:p>
      </dgm:t>
    </dgm:pt>
    <dgm:pt modelId="{E58702B8-0931-4A01-B458-59334B64C2B2}" type="sibTrans" cxnId="{FB267AA7-7497-4E5F-BDD8-F3275C4E1640}">
      <dgm:prSet/>
      <dgm:spPr/>
      <dgm:t>
        <a:bodyPr/>
        <a:lstStyle/>
        <a:p>
          <a:endParaRPr lang="es-ES"/>
        </a:p>
      </dgm:t>
    </dgm:pt>
    <dgm:pt modelId="{A54B711B-47EE-46A8-A5FD-6AA06728A72C}">
      <dgm:prSet phldrT="[Texto]"/>
      <dgm:spPr/>
      <dgm:t>
        <a:bodyPr/>
        <a:lstStyle/>
        <a:p>
          <a:r>
            <a:rPr lang="es-ES" dirty="0" smtClean="0"/>
            <a:t>Devolución desde UA al área</a:t>
          </a:r>
          <a:endParaRPr lang="es-ES" dirty="0"/>
        </a:p>
      </dgm:t>
    </dgm:pt>
    <dgm:pt modelId="{6A3D4E11-CBCF-4073-92B5-32F51D6F71F6}" type="parTrans" cxnId="{19FA869B-699D-4AC5-88C5-91AEAE5B4A7A}">
      <dgm:prSet/>
      <dgm:spPr/>
      <dgm:t>
        <a:bodyPr/>
        <a:lstStyle/>
        <a:p>
          <a:endParaRPr lang="es-ES"/>
        </a:p>
      </dgm:t>
    </dgm:pt>
    <dgm:pt modelId="{DA4B25B2-5B82-4AC6-90AF-34DE65CFFB4B}" type="sibTrans" cxnId="{19FA869B-699D-4AC5-88C5-91AEAE5B4A7A}">
      <dgm:prSet/>
      <dgm:spPr/>
      <dgm:t>
        <a:bodyPr/>
        <a:lstStyle/>
        <a:p>
          <a:endParaRPr lang="es-ES"/>
        </a:p>
      </dgm:t>
    </dgm:pt>
    <dgm:pt modelId="{388D5D6D-DDB3-44EB-8338-2790DA2CC19E}">
      <dgm:prSet phldrT="[Texto]"/>
      <dgm:spPr/>
      <dgm:t>
        <a:bodyPr/>
        <a:lstStyle/>
        <a:p>
          <a:r>
            <a:rPr lang="es-ES" dirty="0" smtClean="0"/>
            <a:t>Entrega de resultados al contratante</a:t>
          </a:r>
          <a:endParaRPr lang="es-ES" dirty="0"/>
        </a:p>
      </dgm:t>
    </dgm:pt>
    <dgm:pt modelId="{9B698082-361F-4DF0-99A0-F29A3A1DC004}" type="parTrans" cxnId="{13EF7EF4-3192-4566-B7C4-5315234641CD}">
      <dgm:prSet/>
      <dgm:spPr/>
      <dgm:t>
        <a:bodyPr/>
        <a:lstStyle/>
        <a:p>
          <a:endParaRPr lang="es-ES"/>
        </a:p>
      </dgm:t>
    </dgm:pt>
    <dgm:pt modelId="{8AD41B18-012D-45AA-A1FE-4C09FB51F41D}" type="sibTrans" cxnId="{13EF7EF4-3192-4566-B7C4-5315234641CD}">
      <dgm:prSet/>
      <dgm:spPr/>
      <dgm:t>
        <a:bodyPr/>
        <a:lstStyle/>
        <a:p>
          <a:endParaRPr lang="es-ES"/>
        </a:p>
      </dgm:t>
    </dgm:pt>
    <dgm:pt modelId="{E2E5867C-8EDF-4F51-8CA4-4AF2F429FD9B}">
      <dgm:prSet phldrT="[Texto]"/>
      <dgm:spPr/>
      <dgm:t>
        <a:bodyPr/>
        <a:lstStyle/>
        <a:p>
          <a:r>
            <a:rPr lang="es-ES" dirty="0" smtClean="0"/>
            <a:t>Cierre</a:t>
          </a:r>
          <a:endParaRPr lang="es-ES" dirty="0"/>
        </a:p>
      </dgm:t>
    </dgm:pt>
    <dgm:pt modelId="{E1093109-F724-4480-8241-59B62A884297}" type="parTrans" cxnId="{E46CD3CF-B4C7-4534-BD68-368248608F57}">
      <dgm:prSet/>
      <dgm:spPr/>
      <dgm:t>
        <a:bodyPr/>
        <a:lstStyle/>
        <a:p>
          <a:endParaRPr lang="es-ES"/>
        </a:p>
      </dgm:t>
    </dgm:pt>
    <dgm:pt modelId="{F0CF472E-410C-4C9E-AE69-1D1134FBDF84}" type="sibTrans" cxnId="{E46CD3CF-B4C7-4534-BD68-368248608F57}">
      <dgm:prSet/>
      <dgm:spPr/>
      <dgm:t>
        <a:bodyPr/>
        <a:lstStyle/>
        <a:p>
          <a:endParaRPr lang="es-ES"/>
        </a:p>
      </dgm:t>
    </dgm:pt>
    <dgm:pt modelId="{9F16F1F3-8FC4-4D45-AA1E-769EEE6C000A}" type="pres">
      <dgm:prSet presAssocID="{CC5FACEF-DB4A-44DB-AE4F-C82E07D11D87}" presName="Name0" presStyleCnt="0">
        <dgm:presLayoutVars>
          <dgm:dir/>
          <dgm:resizeHandles val="exact"/>
        </dgm:presLayoutVars>
      </dgm:prSet>
      <dgm:spPr/>
      <dgm:t>
        <a:bodyPr/>
        <a:lstStyle/>
        <a:p>
          <a:endParaRPr lang="es-ES"/>
        </a:p>
      </dgm:t>
    </dgm:pt>
    <dgm:pt modelId="{102FFCB7-33ED-4235-B46B-CB3533F7D6C1}" type="pres">
      <dgm:prSet presAssocID="{ABD038D8-379F-421F-ACC2-126E8ABD5426}" presName="node" presStyleLbl="node1" presStyleIdx="0" presStyleCnt="5">
        <dgm:presLayoutVars>
          <dgm:bulletEnabled val="1"/>
        </dgm:presLayoutVars>
      </dgm:prSet>
      <dgm:spPr/>
      <dgm:t>
        <a:bodyPr/>
        <a:lstStyle/>
        <a:p>
          <a:endParaRPr lang="es-ES"/>
        </a:p>
      </dgm:t>
    </dgm:pt>
    <dgm:pt modelId="{19F11F17-0994-4069-8E55-4A573DC102D0}" type="pres">
      <dgm:prSet presAssocID="{CEC8BBF9-91D7-4406-B7AF-E41BA877A837}" presName="sibTrans" presStyleLbl="sibTrans2D1" presStyleIdx="0" presStyleCnt="4"/>
      <dgm:spPr/>
      <dgm:t>
        <a:bodyPr/>
        <a:lstStyle/>
        <a:p>
          <a:endParaRPr lang="es-ES"/>
        </a:p>
      </dgm:t>
    </dgm:pt>
    <dgm:pt modelId="{E7B0FEE7-34B8-442A-8ECE-B279DDDD5976}" type="pres">
      <dgm:prSet presAssocID="{CEC8BBF9-91D7-4406-B7AF-E41BA877A837}" presName="connectorText" presStyleLbl="sibTrans2D1" presStyleIdx="0" presStyleCnt="4"/>
      <dgm:spPr/>
      <dgm:t>
        <a:bodyPr/>
        <a:lstStyle/>
        <a:p>
          <a:endParaRPr lang="es-ES"/>
        </a:p>
      </dgm:t>
    </dgm:pt>
    <dgm:pt modelId="{2A10C397-CD10-46F1-80E0-D41B75CC5F80}" type="pres">
      <dgm:prSet presAssocID="{F6696B8E-3864-4D71-8381-180537E5C1C3}" presName="node" presStyleLbl="node1" presStyleIdx="1" presStyleCnt="5">
        <dgm:presLayoutVars>
          <dgm:bulletEnabled val="1"/>
        </dgm:presLayoutVars>
      </dgm:prSet>
      <dgm:spPr/>
      <dgm:t>
        <a:bodyPr/>
        <a:lstStyle/>
        <a:p>
          <a:endParaRPr lang="es-ES"/>
        </a:p>
      </dgm:t>
    </dgm:pt>
    <dgm:pt modelId="{50930BD3-96AB-4489-B548-2B34BDCF77CC}" type="pres">
      <dgm:prSet presAssocID="{E58702B8-0931-4A01-B458-59334B64C2B2}" presName="sibTrans" presStyleLbl="sibTrans2D1" presStyleIdx="1" presStyleCnt="4"/>
      <dgm:spPr/>
      <dgm:t>
        <a:bodyPr/>
        <a:lstStyle/>
        <a:p>
          <a:endParaRPr lang="es-ES"/>
        </a:p>
      </dgm:t>
    </dgm:pt>
    <dgm:pt modelId="{8B020143-7226-4348-95F3-B98E6EDDCE0D}" type="pres">
      <dgm:prSet presAssocID="{E58702B8-0931-4A01-B458-59334B64C2B2}" presName="connectorText" presStyleLbl="sibTrans2D1" presStyleIdx="1" presStyleCnt="4"/>
      <dgm:spPr/>
      <dgm:t>
        <a:bodyPr/>
        <a:lstStyle/>
        <a:p>
          <a:endParaRPr lang="es-ES"/>
        </a:p>
      </dgm:t>
    </dgm:pt>
    <dgm:pt modelId="{1F1813C4-6C93-454F-B486-7F5E4A34D4EE}" type="pres">
      <dgm:prSet presAssocID="{A54B711B-47EE-46A8-A5FD-6AA06728A72C}" presName="node" presStyleLbl="node1" presStyleIdx="2" presStyleCnt="5">
        <dgm:presLayoutVars>
          <dgm:bulletEnabled val="1"/>
        </dgm:presLayoutVars>
      </dgm:prSet>
      <dgm:spPr/>
      <dgm:t>
        <a:bodyPr/>
        <a:lstStyle/>
        <a:p>
          <a:endParaRPr lang="es-ES"/>
        </a:p>
      </dgm:t>
    </dgm:pt>
    <dgm:pt modelId="{0205A98A-BF2B-48E7-A6EB-3429206C6287}" type="pres">
      <dgm:prSet presAssocID="{DA4B25B2-5B82-4AC6-90AF-34DE65CFFB4B}" presName="sibTrans" presStyleLbl="sibTrans2D1" presStyleIdx="2" presStyleCnt="4"/>
      <dgm:spPr/>
      <dgm:t>
        <a:bodyPr/>
        <a:lstStyle/>
        <a:p>
          <a:endParaRPr lang="es-ES"/>
        </a:p>
      </dgm:t>
    </dgm:pt>
    <dgm:pt modelId="{EFB0D0B5-E011-4F4E-88AC-AE992822F859}" type="pres">
      <dgm:prSet presAssocID="{DA4B25B2-5B82-4AC6-90AF-34DE65CFFB4B}" presName="connectorText" presStyleLbl="sibTrans2D1" presStyleIdx="2" presStyleCnt="4"/>
      <dgm:spPr/>
      <dgm:t>
        <a:bodyPr/>
        <a:lstStyle/>
        <a:p>
          <a:endParaRPr lang="es-ES"/>
        </a:p>
      </dgm:t>
    </dgm:pt>
    <dgm:pt modelId="{D9BF861B-5187-4400-9641-574DCCBFDF51}" type="pres">
      <dgm:prSet presAssocID="{388D5D6D-DDB3-44EB-8338-2790DA2CC19E}" presName="node" presStyleLbl="node1" presStyleIdx="3" presStyleCnt="5">
        <dgm:presLayoutVars>
          <dgm:bulletEnabled val="1"/>
        </dgm:presLayoutVars>
      </dgm:prSet>
      <dgm:spPr/>
      <dgm:t>
        <a:bodyPr/>
        <a:lstStyle/>
        <a:p>
          <a:endParaRPr lang="es-ES"/>
        </a:p>
      </dgm:t>
    </dgm:pt>
    <dgm:pt modelId="{EDE8CEE8-04B7-4F26-A8AD-841AF61004C0}" type="pres">
      <dgm:prSet presAssocID="{8AD41B18-012D-45AA-A1FE-4C09FB51F41D}" presName="sibTrans" presStyleLbl="sibTrans2D1" presStyleIdx="3" presStyleCnt="4"/>
      <dgm:spPr/>
      <dgm:t>
        <a:bodyPr/>
        <a:lstStyle/>
        <a:p>
          <a:endParaRPr lang="es-ES"/>
        </a:p>
      </dgm:t>
    </dgm:pt>
    <dgm:pt modelId="{15F4ADCA-5405-4EDA-A3D2-B6EBD9FAAEF7}" type="pres">
      <dgm:prSet presAssocID="{8AD41B18-012D-45AA-A1FE-4C09FB51F41D}" presName="connectorText" presStyleLbl="sibTrans2D1" presStyleIdx="3" presStyleCnt="4"/>
      <dgm:spPr/>
      <dgm:t>
        <a:bodyPr/>
        <a:lstStyle/>
        <a:p>
          <a:endParaRPr lang="es-ES"/>
        </a:p>
      </dgm:t>
    </dgm:pt>
    <dgm:pt modelId="{B8187523-9E4B-4C8C-BE03-7B3CFACDD3E3}" type="pres">
      <dgm:prSet presAssocID="{E2E5867C-8EDF-4F51-8CA4-4AF2F429FD9B}" presName="node" presStyleLbl="node1" presStyleIdx="4" presStyleCnt="5">
        <dgm:presLayoutVars>
          <dgm:bulletEnabled val="1"/>
        </dgm:presLayoutVars>
      </dgm:prSet>
      <dgm:spPr/>
      <dgm:t>
        <a:bodyPr/>
        <a:lstStyle/>
        <a:p>
          <a:endParaRPr lang="es-ES"/>
        </a:p>
      </dgm:t>
    </dgm:pt>
  </dgm:ptLst>
  <dgm:cxnLst>
    <dgm:cxn modelId="{FB267AA7-7497-4E5F-BDD8-F3275C4E1640}" srcId="{CC5FACEF-DB4A-44DB-AE4F-C82E07D11D87}" destId="{F6696B8E-3864-4D71-8381-180537E5C1C3}" srcOrd="1" destOrd="0" parTransId="{9B55E70B-CC52-4BE6-BEEB-CD6613E6AAAD}" sibTransId="{E58702B8-0931-4A01-B458-59334B64C2B2}"/>
    <dgm:cxn modelId="{FC8AB417-D73B-486B-A619-609A035F2A40}" srcId="{CC5FACEF-DB4A-44DB-AE4F-C82E07D11D87}" destId="{ABD038D8-379F-421F-ACC2-126E8ABD5426}" srcOrd="0" destOrd="0" parTransId="{413D55B8-4090-473C-83F2-F0917FA56F92}" sibTransId="{CEC8BBF9-91D7-4406-B7AF-E41BA877A837}"/>
    <dgm:cxn modelId="{22E23580-4DA2-49B8-B74D-A42A7A3BEA14}" type="presOf" srcId="{ABD038D8-379F-421F-ACC2-126E8ABD5426}" destId="{102FFCB7-33ED-4235-B46B-CB3533F7D6C1}" srcOrd="0" destOrd="0" presId="urn:microsoft.com/office/officeart/2005/8/layout/process1"/>
    <dgm:cxn modelId="{3A9DE938-DC8D-4E2F-A5E2-04690C895054}" type="presOf" srcId="{388D5D6D-DDB3-44EB-8338-2790DA2CC19E}" destId="{D9BF861B-5187-4400-9641-574DCCBFDF51}" srcOrd="0" destOrd="0" presId="urn:microsoft.com/office/officeart/2005/8/layout/process1"/>
    <dgm:cxn modelId="{A357D9CB-8502-4F81-867D-17808636893C}" type="presOf" srcId="{CEC8BBF9-91D7-4406-B7AF-E41BA877A837}" destId="{19F11F17-0994-4069-8E55-4A573DC102D0}" srcOrd="0" destOrd="0" presId="urn:microsoft.com/office/officeart/2005/8/layout/process1"/>
    <dgm:cxn modelId="{1F6D8739-099A-408C-B773-F8A83349CD60}" type="presOf" srcId="{8AD41B18-012D-45AA-A1FE-4C09FB51F41D}" destId="{EDE8CEE8-04B7-4F26-A8AD-841AF61004C0}" srcOrd="0" destOrd="0" presId="urn:microsoft.com/office/officeart/2005/8/layout/process1"/>
    <dgm:cxn modelId="{13EF7EF4-3192-4566-B7C4-5315234641CD}" srcId="{CC5FACEF-DB4A-44DB-AE4F-C82E07D11D87}" destId="{388D5D6D-DDB3-44EB-8338-2790DA2CC19E}" srcOrd="3" destOrd="0" parTransId="{9B698082-361F-4DF0-99A0-F29A3A1DC004}" sibTransId="{8AD41B18-012D-45AA-A1FE-4C09FB51F41D}"/>
    <dgm:cxn modelId="{BA5F6F16-A634-4C35-97AB-AC69B65F6A72}" type="presOf" srcId="{CC5FACEF-DB4A-44DB-AE4F-C82E07D11D87}" destId="{9F16F1F3-8FC4-4D45-AA1E-769EEE6C000A}" srcOrd="0" destOrd="0" presId="urn:microsoft.com/office/officeart/2005/8/layout/process1"/>
    <dgm:cxn modelId="{E46CD3CF-B4C7-4534-BD68-368248608F57}" srcId="{CC5FACEF-DB4A-44DB-AE4F-C82E07D11D87}" destId="{E2E5867C-8EDF-4F51-8CA4-4AF2F429FD9B}" srcOrd="4" destOrd="0" parTransId="{E1093109-F724-4480-8241-59B62A884297}" sibTransId="{F0CF472E-410C-4C9E-AE69-1D1134FBDF84}"/>
    <dgm:cxn modelId="{0E2E7695-B784-4611-91DF-21F099E1CAB1}" type="presOf" srcId="{CEC8BBF9-91D7-4406-B7AF-E41BA877A837}" destId="{E7B0FEE7-34B8-442A-8ECE-B279DDDD5976}" srcOrd="1" destOrd="0" presId="urn:microsoft.com/office/officeart/2005/8/layout/process1"/>
    <dgm:cxn modelId="{2007DD0A-76DC-4D74-88A2-AAED5078C93D}" type="presOf" srcId="{DA4B25B2-5B82-4AC6-90AF-34DE65CFFB4B}" destId="{EFB0D0B5-E011-4F4E-88AC-AE992822F859}" srcOrd="1" destOrd="0" presId="urn:microsoft.com/office/officeart/2005/8/layout/process1"/>
    <dgm:cxn modelId="{C7B2282D-A668-40C8-A21D-8E6B3C4D9E8A}" type="presOf" srcId="{E2E5867C-8EDF-4F51-8CA4-4AF2F429FD9B}" destId="{B8187523-9E4B-4C8C-BE03-7B3CFACDD3E3}" srcOrd="0" destOrd="0" presId="urn:microsoft.com/office/officeart/2005/8/layout/process1"/>
    <dgm:cxn modelId="{2EEE112B-39D2-4AC2-A1EE-1A159F2299B5}" type="presOf" srcId="{F6696B8E-3864-4D71-8381-180537E5C1C3}" destId="{2A10C397-CD10-46F1-80E0-D41B75CC5F80}" srcOrd="0" destOrd="0" presId="urn:microsoft.com/office/officeart/2005/8/layout/process1"/>
    <dgm:cxn modelId="{75DDE4C8-A1D5-4946-9B37-84BDD629DBC8}" type="presOf" srcId="{8AD41B18-012D-45AA-A1FE-4C09FB51F41D}" destId="{15F4ADCA-5405-4EDA-A3D2-B6EBD9FAAEF7}" srcOrd="1" destOrd="0" presId="urn:microsoft.com/office/officeart/2005/8/layout/process1"/>
    <dgm:cxn modelId="{81440018-8E98-4A56-AD95-291DA282FE04}" type="presOf" srcId="{A54B711B-47EE-46A8-A5FD-6AA06728A72C}" destId="{1F1813C4-6C93-454F-B486-7F5E4A34D4EE}" srcOrd="0" destOrd="0" presId="urn:microsoft.com/office/officeart/2005/8/layout/process1"/>
    <dgm:cxn modelId="{DB79A7E0-2D33-48EC-9E85-4959A1208F3A}" type="presOf" srcId="{E58702B8-0931-4A01-B458-59334B64C2B2}" destId="{8B020143-7226-4348-95F3-B98E6EDDCE0D}" srcOrd="1" destOrd="0" presId="urn:microsoft.com/office/officeart/2005/8/layout/process1"/>
    <dgm:cxn modelId="{06852CF7-025E-4B49-8F00-9FBEEEA27415}" type="presOf" srcId="{DA4B25B2-5B82-4AC6-90AF-34DE65CFFB4B}" destId="{0205A98A-BF2B-48E7-A6EB-3429206C6287}" srcOrd="0" destOrd="0" presId="urn:microsoft.com/office/officeart/2005/8/layout/process1"/>
    <dgm:cxn modelId="{19FA869B-699D-4AC5-88C5-91AEAE5B4A7A}" srcId="{CC5FACEF-DB4A-44DB-AE4F-C82E07D11D87}" destId="{A54B711B-47EE-46A8-A5FD-6AA06728A72C}" srcOrd="2" destOrd="0" parTransId="{6A3D4E11-CBCF-4073-92B5-32F51D6F71F6}" sibTransId="{DA4B25B2-5B82-4AC6-90AF-34DE65CFFB4B}"/>
    <dgm:cxn modelId="{47A0A703-32C0-48F8-971E-D8AF5E094D4F}" type="presOf" srcId="{E58702B8-0931-4A01-B458-59334B64C2B2}" destId="{50930BD3-96AB-4489-B548-2B34BDCF77CC}" srcOrd="0" destOrd="0" presId="urn:microsoft.com/office/officeart/2005/8/layout/process1"/>
    <dgm:cxn modelId="{E8A02AD4-2BDF-4D09-A0F9-DA71FD4E751E}" type="presParOf" srcId="{9F16F1F3-8FC4-4D45-AA1E-769EEE6C000A}" destId="{102FFCB7-33ED-4235-B46B-CB3533F7D6C1}" srcOrd="0" destOrd="0" presId="urn:microsoft.com/office/officeart/2005/8/layout/process1"/>
    <dgm:cxn modelId="{03016EC3-6FEB-4534-A06B-1C206C52422B}" type="presParOf" srcId="{9F16F1F3-8FC4-4D45-AA1E-769EEE6C000A}" destId="{19F11F17-0994-4069-8E55-4A573DC102D0}" srcOrd="1" destOrd="0" presId="urn:microsoft.com/office/officeart/2005/8/layout/process1"/>
    <dgm:cxn modelId="{04171FBC-6429-42E6-AA1A-0A2C6170E9B1}" type="presParOf" srcId="{19F11F17-0994-4069-8E55-4A573DC102D0}" destId="{E7B0FEE7-34B8-442A-8ECE-B279DDDD5976}" srcOrd="0" destOrd="0" presId="urn:microsoft.com/office/officeart/2005/8/layout/process1"/>
    <dgm:cxn modelId="{E4306471-B0D9-4D24-AFB4-8E0FA53F0FDC}" type="presParOf" srcId="{9F16F1F3-8FC4-4D45-AA1E-769EEE6C000A}" destId="{2A10C397-CD10-46F1-80E0-D41B75CC5F80}" srcOrd="2" destOrd="0" presId="urn:microsoft.com/office/officeart/2005/8/layout/process1"/>
    <dgm:cxn modelId="{F6431A86-8EDD-487F-ABA9-841B9657DFA0}" type="presParOf" srcId="{9F16F1F3-8FC4-4D45-AA1E-769EEE6C000A}" destId="{50930BD3-96AB-4489-B548-2B34BDCF77CC}" srcOrd="3" destOrd="0" presId="urn:microsoft.com/office/officeart/2005/8/layout/process1"/>
    <dgm:cxn modelId="{3343C22D-B3E6-4B38-9DB7-5AB9CEF3C104}" type="presParOf" srcId="{50930BD3-96AB-4489-B548-2B34BDCF77CC}" destId="{8B020143-7226-4348-95F3-B98E6EDDCE0D}" srcOrd="0" destOrd="0" presId="urn:microsoft.com/office/officeart/2005/8/layout/process1"/>
    <dgm:cxn modelId="{3CF90090-D466-4D19-9A08-C05403EDCB27}" type="presParOf" srcId="{9F16F1F3-8FC4-4D45-AA1E-769EEE6C000A}" destId="{1F1813C4-6C93-454F-B486-7F5E4A34D4EE}" srcOrd="4" destOrd="0" presId="urn:microsoft.com/office/officeart/2005/8/layout/process1"/>
    <dgm:cxn modelId="{AD80705A-9D0E-4057-AC32-DD556056EE30}" type="presParOf" srcId="{9F16F1F3-8FC4-4D45-AA1E-769EEE6C000A}" destId="{0205A98A-BF2B-48E7-A6EB-3429206C6287}" srcOrd="5" destOrd="0" presId="urn:microsoft.com/office/officeart/2005/8/layout/process1"/>
    <dgm:cxn modelId="{2CF21EA0-B454-4FCA-B55D-BFDB5F197159}" type="presParOf" srcId="{0205A98A-BF2B-48E7-A6EB-3429206C6287}" destId="{EFB0D0B5-E011-4F4E-88AC-AE992822F859}" srcOrd="0" destOrd="0" presId="urn:microsoft.com/office/officeart/2005/8/layout/process1"/>
    <dgm:cxn modelId="{8120CF88-4642-464C-8285-628DFCFD22B5}" type="presParOf" srcId="{9F16F1F3-8FC4-4D45-AA1E-769EEE6C000A}" destId="{D9BF861B-5187-4400-9641-574DCCBFDF51}" srcOrd="6" destOrd="0" presId="urn:microsoft.com/office/officeart/2005/8/layout/process1"/>
    <dgm:cxn modelId="{23A8507A-5820-4530-9A09-A8B29E2B0A59}" type="presParOf" srcId="{9F16F1F3-8FC4-4D45-AA1E-769EEE6C000A}" destId="{EDE8CEE8-04B7-4F26-A8AD-841AF61004C0}" srcOrd="7" destOrd="0" presId="urn:microsoft.com/office/officeart/2005/8/layout/process1"/>
    <dgm:cxn modelId="{28289724-6810-41DD-A9A8-B60B8FB11663}" type="presParOf" srcId="{EDE8CEE8-04B7-4F26-A8AD-841AF61004C0}" destId="{15F4ADCA-5405-4EDA-A3D2-B6EBD9FAAEF7}" srcOrd="0" destOrd="0" presId="urn:microsoft.com/office/officeart/2005/8/layout/process1"/>
    <dgm:cxn modelId="{A3E6F7F4-A57E-45C2-91B0-6FB2B2D0982E}" type="presParOf" srcId="{9F16F1F3-8FC4-4D45-AA1E-769EEE6C000A}" destId="{B8187523-9E4B-4C8C-BE03-7B3CFACDD3E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8E64A-13DA-4CDE-B264-491232B7F8C2}">
      <dsp:nvSpPr>
        <dsp:cNvPr id="0" name=""/>
        <dsp:cNvSpPr/>
      </dsp:nvSpPr>
      <dsp:spPr>
        <a:xfrm>
          <a:off x="0" y="10231"/>
          <a:ext cx="9902825" cy="10628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Nuestra área de análisis (creada en 2013) tiene como misión llevar adelante todos los procesos de análisis de datos cuantitativos del centro (</a:t>
          </a:r>
          <a:r>
            <a:rPr lang="es-ES" sz="1900" kern="1200" dirty="0" err="1" smtClean="0"/>
            <a:t>Docentemás</a:t>
          </a:r>
          <a:r>
            <a:rPr lang="es-ES" sz="1900" kern="1200" dirty="0" smtClean="0"/>
            <a:t> es la única excepción).</a:t>
          </a:r>
          <a:endParaRPr lang="es-ES" sz="1900" kern="1200" dirty="0"/>
        </a:p>
      </dsp:txBody>
      <dsp:txXfrm>
        <a:off x="51885" y="62116"/>
        <a:ext cx="9799055" cy="959101"/>
      </dsp:txXfrm>
    </dsp:sp>
    <dsp:sp modelId="{85158DCF-D829-4E40-AC57-C32F8FCA63DD}">
      <dsp:nvSpPr>
        <dsp:cNvPr id="0" name=""/>
        <dsp:cNvSpPr/>
      </dsp:nvSpPr>
      <dsp:spPr>
        <a:xfrm>
          <a:off x="0" y="1127823"/>
          <a:ext cx="9902825" cy="106287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La centralización de este proceso tiene dos propósitos centrales: asegurar mecanismos de control y verificación; y asegurar trazabilidad (en caso que se necesite volver sobre análisis ya hechos).</a:t>
          </a:r>
          <a:endParaRPr lang="es-ES" sz="1900" kern="1200" dirty="0"/>
        </a:p>
      </dsp:txBody>
      <dsp:txXfrm>
        <a:off x="51885" y="1179708"/>
        <a:ext cx="9799055" cy="959101"/>
      </dsp:txXfrm>
    </dsp:sp>
    <dsp:sp modelId="{F3C2199F-CB88-469B-8AEC-195FED8E54A9}">
      <dsp:nvSpPr>
        <dsp:cNvPr id="0" name=""/>
        <dsp:cNvSpPr/>
      </dsp:nvSpPr>
      <dsp:spPr>
        <a:xfrm>
          <a:off x="0" y="2245414"/>
          <a:ext cx="9902825" cy="10628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Los proyectos que ejecutamos en el Centro, así como las exigencias que nos auto-imponemos a la luz de los Estándares, determinan un escenario que nos demanda nuevos desafíos que es preciso abordar:</a:t>
          </a:r>
          <a:endParaRPr lang="es-ES" sz="1900" kern="1200" dirty="0"/>
        </a:p>
      </dsp:txBody>
      <dsp:txXfrm>
        <a:off x="51885" y="2297299"/>
        <a:ext cx="9799055" cy="959101"/>
      </dsp:txXfrm>
    </dsp:sp>
    <dsp:sp modelId="{877B5848-2AA7-48C7-878E-C0EEBD9E4A8E}">
      <dsp:nvSpPr>
        <dsp:cNvPr id="0" name=""/>
        <dsp:cNvSpPr/>
      </dsp:nvSpPr>
      <dsp:spPr>
        <a:xfrm>
          <a:off x="0" y="3308286"/>
          <a:ext cx="9902825"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41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S" sz="1500" kern="1200" dirty="0" smtClean="0"/>
            <a:t>Necesidad de llevar a cabo análisis más complejos y novedosos (que implican conocimientos sobre medición y psicometría más sofisticados)</a:t>
          </a:r>
          <a:endParaRPr lang="es-ES" sz="1500" kern="1200" dirty="0"/>
        </a:p>
        <a:p>
          <a:pPr marL="114300" lvl="1" indent="-114300" algn="l" defTabSz="666750">
            <a:lnSpc>
              <a:spcPct val="90000"/>
            </a:lnSpc>
            <a:spcBef>
              <a:spcPct val="0"/>
            </a:spcBef>
            <a:spcAft>
              <a:spcPct val="20000"/>
            </a:spcAft>
            <a:buChar char="••"/>
          </a:pPr>
          <a:r>
            <a:rPr lang="es-ES" sz="1500" kern="1200" dirty="0" smtClean="0"/>
            <a:t>Necesidad de empoderar a nuestros equipos de las áreas de proyectos en temáticas específicas de medición y psicometría</a:t>
          </a:r>
          <a:endParaRPr lang="es-ES" sz="1500" kern="1200" dirty="0"/>
        </a:p>
      </dsp:txBody>
      <dsp:txXfrm>
        <a:off x="0" y="3308286"/>
        <a:ext cx="9902825" cy="943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313D-E93B-4128-A428-27F6DFE25483}">
      <dsp:nvSpPr>
        <dsp:cNvPr id="0" name=""/>
        <dsp:cNvSpPr/>
      </dsp:nvSpPr>
      <dsp:spPr>
        <a:xfrm>
          <a:off x="0" y="540637"/>
          <a:ext cx="3094632" cy="18567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lumMod val="75000"/>
                  <a:lumOff val="25000"/>
                </a:schemeClr>
              </a:solidFill>
            </a:rPr>
            <a:t>En ocasiones, los tiempos requeridos para los análisis son más extensos (</a:t>
          </a:r>
          <a:r>
            <a:rPr lang="es-ES" sz="1700" kern="1200" dirty="0" err="1" smtClean="0">
              <a:solidFill>
                <a:schemeClr val="tx1">
                  <a:lumMod val="75000"/>
                  <a:lumOff val="25000"/>
                </a:schemeClr>
              </a:solidFill>
            </a:rPr>
            <a:t>p.e</a:t>
          </a:r>
          <a:r>
            <a:rPr lang="es-ES" sz="1700" kern="1200" dirty="0" smtClean="0">
              <a:solidFill>
                <a:schemeClr val="tx1">
                  <a:lumMod val="75000"/>
                  <a:lumOff val="25000"/>
                </a:schemeClr>
              </a:solidFill>
            </a:rPr>
            <a:t>. por tiempos de programación y/o cómputo, por necesidad de aprender nuevas técnicas o manejar nuevos SW)</a:t>
          </a:r>
          <a:endParaRPr lang="es-ES" sz="1700" kern="1200" dirty="0">
            <a:solidFill>
              <a:schemeClr val="tx1">
                <a:lumMod val="75000"/>
                <a:lumOff val="25000"/>
              </a:schemeClr>
            </a:solidFill>
          </a:endParaRPr>
        </a:p>
      </dsp:txBody>
      <dsp:txXfrm>
        <a:off x="0" y="540637"/>
        <a:ext cx="3094632" cy="1856779"/>
      </dsp:txXfrm>
    </dsp:sp>
    <dsp:sp modelId="{86AD1FDF-C009-4893-8DA5-DBE28089A9A2}">
      <dsp:nvSpPr>
        <dsp:cNvPr id="0" name=""/>
        <dsp:cNvSpPr/>
      </dsp:nvSpPr>
      <dsp:spPr>
        <a:xfrm>
          <a:off x="3404096" y="540637"/>
          <a:ext cx="3094632" cy="1856779"/>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lumMod val="75000"/>
                  <a:lumOff val="25000"/>
                </a:schemeClr>
              </a:solidFill>
            </a:rPr>
            <a:t>Los mecanismos de chequeo y verificación son absoluta y completamente imprescindibles</a:t>
          </a:r>
          <a:endParaRPr lang="es-ES" sz="1700" kern="1200" dirty="0">
            <a:solidFill>
              <a:schemeClr val="tx1">
                <a:lumMod val="75000"/>
                <a:lumOff val="25000"/>
              </a:schemeClr>
            </a:solidFill>
          </a:endParaRPr>
        </a:p>
      </dsp:txBody>
      <dsp:txXfrm>
        <a:off x="3404096" y="540637"/>
        <a:ext cx="3094632" cy="1856779"/>
      </dsp:txXfrm>
    </dsp:sp>
    <dsp:sp modelId="{54B70650-C2E6-4829-8F97-36EBD9219695}">
      <dsp:nvSpPr>
        <dsp:cNvPr id="0" name=""/>
        <dsp:cNvSpPr/>
      </dsp:nvSpPr>
      <dsp:spPr>
        <a:xfrm>
          <a:off x="6808192" y="540637"/>
          <a:ext cx="3094632" cy="1856779"/>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Debemos hacer todas las acciones que sean posibles para prevenir errores</a:t>
          </a:r>
          <a:endParaRPr lang="es-ES" sz="1700" kern="1200" dirty="0"/>
        </a:p>
      </dsp:txBody>
      <dsp:txXfrm>
        <a:off x="6808192" y="540637"/>
        <a:ext cx="3094632" cy="1856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08D6-D029-404D-A962-C6A214CB8324}">
      <dsp:nvSpPr>
        <dsp:cNvPr id="0" name=""/>
        <dsp:cNvSpPr/>
      </dsp:nvSpPr>
      <dsp:spPr>
        <a:xfrm>
          <a:off x="4255" y="0"/>
          <a:ext cx="4874046" cy="39878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Ajustes en equipo de UA (dotación y estructura)</a:t>
          </a:r>
          <a:endParaRPr lang="es-ES" sz="2800" kern="1200" dirty="0"/>
        </a:p>
      </dsp:txBody>
      <dsp:txXfrm>
        <a:off x="4255" y="1595120"/>
        <a:ext cx="4874046" cy="1595120"/>
      </dsp:txXfrm>
    </dsp:sp>
    <dsp:sp modelId="{1EF2506B-FCAF-4228-A161-56B10F1B7324}">
      <dsp:nvSpPr>
        <dsp:cNvPr id="0" name=""/>
        <dsp:cNvSpPr/>
      </dsp:nvSpPr>
      <dsp:spPr>
        <a:xfrm>
          <a:off x="1777309" y="239268"/>
          <a:ext cx="1327937" cy="132793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FF21BC-52F1-416C-8464-A3F0CF3A991A}">
      <dsp:nvSpPr>
        <dsp:cNvPr id="0" name=""/>
        <dsp:cNvSpPr/>
      </dsp:nvSpPr>
      <dsp:spPr>
        <a:xfrm>
          <a:off x="5028276" y="0"/>
          <a:ext cx="4874046" cy="398780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Definición de nuevos protocolos de trabajo UA-áreas</a:t>
          </a:r>
          <a:endParaRPr lang="es-ES" sz="2800" kern="1200" dirty="0"/>
        </a:p>
      </dsp:txBody>
      <dsp:txXfrm>
        <a:off x="5028276" y="1595120"/>
        <a:ext cx="4874046" cy="1595120"/>
      </dsp:txXfrm>
    </dsp:sp>
    <dsp:sp modelId="{7D6C7655-1AED-4B30-A232-72621D7596F7}">
      <dsp:nvSpPr>
        <dsp:cNvPr id="0" name=""/>
        <dsp:cNvSpPr/>
      </dsp:nvSpPr>
      <dsp:spPr>
        <a:xfrm>
          <a:off x="6797577" y="239267"/>
          <a:ext cx="1327937" cy="132793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BD4FAD-8AE9-4A0A-A8E0-9AB281FBA06D}">
      <dsp:nvSpPr>
        <dsp:cNvPr id="0" name=""/>
        <dsp:cNvSpPr/>
      </dsp:nvSpPr>
      <dsp:spPr>
        <a:xfrm>
          <a:off x="396112" y="3190240"/>
          <a:ext cx="9110599" cy="598170"/>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9C0EB-97E4-4C9C-8EAF-81E23C4CCFEF}">
      <dsp:nvSpPr>
        <dsp:cNvPr id="0" name=""/>
        <dsp:cNvSpPr/>
      </dsp:nvSpPr>
      <dsp:spPr>
        <a:xfrm>
          <a:off x="4951412" y="1815883"/>
          <a:ext cx="4102866" cy="356033"/>
        </a:xfrm>
        <a:custGeom>
          <a:avLst/>
          <a:gdLst/>
          <a:ahLst/>
          <a:cxnLst/>
          <a:rect l="0" t="0" r="0" b="0"/>
          <a:pathLst>
            <a:path>
              <a:moveTo>
                <a:pt x="0" y="0"/>
              </a:moveTo>
              <a:lnTo>
                <a:pt x="0" y="178016"/>
              </a:lnTo>
              <a:lnTo>
                <a:pt x="4102866" y="178016"/>
              </a:lnTo>
              <a:lnTo>
                <a:pt x="4102866" y="3560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40AAF9-617C-4FA2-9FC3-F84C47DEBF20}">
      <dsp:nvSpPr>
        <dsp:cNvPr id="0" name=""/>
        <dsp:cNvSpPr/>
      </dsp:nvSpPr>
      <dsp:spPr>
        <a:xfrm>
          <a:off x="4951412" y="1815883"/>
          <a:ext cx="2051433" cy="356033"/>
        </a:xfrm>
        <a:custGeom>
          <a:avLst/>
          <a:gdLst/>
          <a:ahLst/>
          <a:cxnLst/>
          <a:rect l="0" t="0" r="0" b="0"/>
          <a:pathLst>
            <a:path>
              <a:moveTo>
                <a:pt x="0" y="0"/>
              </a:moveTo>
              <a:lnTo>
                <a:pt x="0" y="178016"/>
              </a:lnTo>
              <a:lnTo>
                <a:pt x="2051433" y="178016"/>
              </a:lnTo>
              <a:lnTo>
                <a:pt x="2051433" y="3560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D2C3C3-0405-482C-8340-B0AF3DC052C9}">
      <dsp:nvSpPr>
        <dsp:cNvPr id="0" name=""/>
        <dsp:cNvSpPr/>
      </dsp:nvSpPr>
      <dsp:spPr>
        <a:xfrm>
          <a:off x="4905692" y="1815883"/>
          <a:ext cx="91440" cy="356033"/>
        </a:xfrm>
        <a:custGeom>
          <a:avLst/>
          <a:gdLst/>
          <a:ahLst/>
          <a:cxnLst/>
          <a:rect l="0" t="0" r="0" b="0"/>
          <a:pathLst>
            <a:path>
              <a:moveTo>
                <a:pt x="45720" y="0"/>
              </a:moveTo>
              <a:lnTo>
                <a:pt x="45720" y="3560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C49B08-6F19-4058-B7E4-391F9AE6277A}">
      <dsp:nvSpPr>
        <dsp:cNvPr id="0" name=""/>
        <dsp:cNvSpPr/>
      </dsp:nvSpPr>
      <dsp:spPr>
        <a:xfrm>
          <a:off x="2899979" y="1815883"/>
          <a:ext cx="2051433" cy="356033"/>
        </a:xfrm>
        <a:custGeom>
          <a:avLst/>
          <a:gdLst/>
          <a:ahLst/>
          <a:cxnLst/>
          <a:rect l="0" t="0" r="0" b="0"/>
          <a:pathLst>
            <a:path>
              <a:moveTo>
                <a:pt x="2051433" y="0"/>
              </a:moveTo>
              <a:lnTo>
                <a:pt x="2051433" y="178016"/>
              </a:lnTo>
              <a:lnTo>
                <a:pt x="0" y="178016"/>
              </a:lnTo>
              <a:lnTo>
                <a:pt x="0" y="3560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C0892-5EDD-4A22-93B6-EBDE0D13D653}">
      <dsp:nvSpPr>
        <dsp:cNvPr id="0" name=""/>
        <dsp:cNvSpPr/>
      </dsp:nvSpPr>
      <dsp:spPr>
        <a:xfrm>
          <a:off x="848545" y="1815883"/>
          <a:ext cx="4102866" cy="356033"/>
        </a:xfrm>
        <a:custGeom>
          <a:avLst/>
          <a:gdLst/>
          <a:ahLst/>
          <a:cxnLst/>
          <a:rect l="0" t="0" r="0" b="0"/>
          <a:pathLst>
            <a:path>
              <a:moveTo>
                <a:pt x="4102866" y="0"/>
              </a:moveTo>
              <a:lnTo>
                <a:pt x="4102866" y="178016"/>
              </a:lnTo>
              <a:lnTo>
                <a:pt x="0" y="178016"/>
              </a:lnTo>
              <a:lnTo>
                <a:pt x="0" y="3560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7EC422-9003-48B1-8213-E45C848B6C27}">
      <dsp:nvSpPr>
        <dsp:cNvPr id="0" name=""/>
        <dsp:cNvSpPr/>
      </dsp:nvSpPr>
      <dsp:spPr>
        <a:xfrm>
          <a:off x="3468277" y="968183"/>
          <a:ext cx="2966270" cy="847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Coordinadora</a:t>
          </a:r>
          <a:endParaRPr lang="es-ES" sz="2000" kern="1200" dirty="0"/>
        </a:p>
      </dsp:txBody>
      <dsp:txXfrm>
        <a:off x="3468277" y="968183"/>
        <a:ext cx="2966270" cy="847699"/>
      </dsp:txXfrm>
    </dsp:sp>
    <dsp:sp modelId="{60BCBED5-3D63-4019-9D20-5A05130A4A74}">
      <dsp:nvSpPr>
        <dsp:cNvPr id="0" name=""/>
        <dsp:cNvSpPr/>
      </dsp:nvSpPr>
      <dsp:spPr>
        <a:xfrm>
          <a:off x="846" y="2171916"/>
          <a:ext cx="1695399" cy="847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Analista</a:t>
          </a:r>
          <a:endParaRPr lang="es-ES" sz="2000" kern="1200" dirty="0"/>
        </a:p>
      </dsp:txBody>
      <dsp:txXfrm>
        <a:off x="846" y="2171916"/>
        <a:ext cx="1695399" cy="847699"/>
      </dsp:txXfrm>
    </dsp:sp>
    <dsp:sp modelId="{4FB4A38B-AFDD-4C76-8D1F-8E6DCFDEF615}">
      <dsp:nvSpPr>
        <dsp:cNvPr id="0" name=""/>
        <dsp:cNvSpPr/>
      </dsp:nvSpPr>
      <dsp:spPr>
        <a:xfrm>
          <a:off x="2052279" y="2171916"/>
          <a:ext cx="1695399" cy="847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Analista</a:t>
          </a:r>
          <a:endParaRPr lang="es-ES" sz="2000" kern="1200" dirty="0"/>
        </a:p>
      </dsp:txBody>
      <dsp:txXfrm>
        <a:off x="2052279" y="2171916"/>
        <a:ext cx="1695399" cy="847699"/>
      </dsp:txXfrm>
    </dsp:sp>
    <dsp:sp modelId="{7C6B5A42-5B12-4BD5-A872-DEE8A162860A}">
      <dsp:nvSpPr>
        <dsp:cNvPr id="0" name=""/>
        <dsp:cNvSpPr/>
      </dsp:nvSpPr>
      <dsp:spPr>
        <a:xfrm>
          <a:off x="4103712" y="2171916"/>
          <a:ext cx="1695399" cy="847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Analista</a:t>
          </a:r>
          <a:endParaRPr lang="es-ES" sz="2000" kern="1200" dirty="0"/>
        </a:p>
      </dsp:txBody>
      <dsp:txXfrm>
        <a:off x="4103712" y="2171916"/>
        <a:ext cx="1695399" cy="847699"/>
      </dsp:txXfrm>
    </dsp:sp>
    <dsp:sp modelId="{2B8F8C69-9F39-4C55-A781-09D8CA4723DA}">
      <dsp:nvSpPr>
        <dsp:cNvPr id="0" name=""/>
        <dsp:cNvSpPr/>
      </dsp:nvSpPr>
      <dsp:spPr>
        <a:xfrm>
          <a:off x="6155146" y="2171916"/>
          <a:ext cx="1695399" cy="847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smtClean="0"/>
            <a:t>Analista</a:t>
          </a:r>
          <a:endParaRPr lang="es-ES" sz="2000" kern="1200" dirty="0"/>
        </a:p>
      </dsp:txBody>
      <dsp:txXfrm>
        <a:off x="6155146" y="2171916"/>
        <a:ext cx="1695399" cy="847699"/>
      </dsp:txXfrm>
    </dsp:sp>
    <dsp:sp modelId="{CA2E339F-E46D-477D-910E-4D9A3B28652E}">
      <dsp:nvSpPr>
        <dsp:cNvPr id="0" name=""/>
        <dsp:cNvSpPr/>
      </dsp:nvSpPr>
      <dsp:spPr>
        <a:xfrm>
          <a:off x="8206579" y="2171916"/>
          <a:ext cx="1695399" cy="847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Analista </a:t>
          </a:r>
        </a:p>
        <a:p>
          <a:pPr lvl="0" algn="ctr" defTabSz="889000">
            <a:lnSpc>
              <a:spcPct val="90000"/>
            </a:lnSpc>
            <a:spcBef>
              <a:spcPct val="0"/>
            </a:spcBef>
            <a:spcAft>
              <a:spcPct val="35000"/>
            </a:spcAft>
          </a:pPr>
          <a:r>
            <a:rPr lang="es-ES" sz="2000" kern="1200" dirty="0" smtClean="0"/>
            <a:t>(media jornada)</a:t>
          </a:r>
          <a:endParaRPr lang="es-ES" sz="2000" kern="1200" dirty="0"/>
        </a:p>
      </dsp:txBody>
      <dsp:txXfrm>
        <a:off x="8206579" y="2171916"/>
        <a:ext cx="1695399" cy="847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49B08-6F19-4058-B7E4-391F9AE6277A}">
      <dsp:nvSpPr>
        <dsp:cNvPr id="0" name=""/>
        <dsp:cNvSpPr/>
      </dsp:nvSpPr>
      <dsp:spPr>
        <a:xfrm>
          <a:off x="4951412" y="1102966"/>
          <a:ext cx="1332883" cy="462653"/>
        </a:xfrm>
        <a:custGeom>
          <a:avLst/>
          <a:gdLst/>
          <a:ahLst/>
          <a:cxnLst/>
          <a:rect l="0" t="0" r="0" b="0"/>
          <a:pathLst>
            <a:path>
              <a:moveTo>
                <a:pt x="0" y="0"/>
              </a:moveTo>
              <a:lnTo>
                <a:pt x="0" y="231326"/>
              </a:lnTo>
              <a:lnTo>
                <a:pt x="1332883" y="231326"/>
              </a:lnTo>
              <a:lnTo>
                <a:pt x="1332883" y="4626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C0892-5EDD-4A22-93B6-EBDE0D13D653}">
      <dsp:nvSpPr>
        <dsp:cNvPr id="0" name=""/>
        <dsp:cNvSpPr/>
      </dsp:nvSpPr>
      <dsp:spPr>
        <a:xfrm>
          <a:off x="3618529" y="1102966"/>
          <a:ext cx="1332883" cy="462653"/>
        </a:xfrm>
        <a:custGeom>
          <a:avLst/>
          <a:gdLst/>
          <a:ahLst/>
          <a:cxnLst/>
          <a:rect l="0" t="0" r="0" b="0"/>
          <a:pathLst>
            <a:path>
              <a:moveTo>
                <a:pt x="1332883" y="0"/>
              </a:moveTo>
              <a:lnTo>
                <a:pt x="1332883" y="231326"/>
              </a:lnTo>
              <a:lnTo>
                <a:pt x="0" y="231326"/>
              </a:lnTo>
              <a:lnTo>
                <a:pt x="0" y="4626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7EC422-9003-48B1-8213-E45C848B6C27}">
      <dsp:nvSpPr>
        <dsp:cNvPr id="0" name=""/>
        <dsp:cNvSpPr/>
      </dsp:nvSpPr>
      <dsp:spPr>
        <a:xfrm>
          <a:off x="3849856" y="1410"/>
          <a:ext cx="2203112" cy="11015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Coordinadora</a:t>
          </a:r>
          <a:endParaRPr lang="es-ES" sz="2400" kern="1200" dirty="0"/>
        </a:p>
      </dsp:txBody>
      <dsp:txXfrm>
        <a:off x="3849856" y="1410"/>
        <a:ext cx="2203112" cy="1101556"/>
      </dsp:txXfrm>
    </dsp:sp>
    <dsp:sp modelId="{60BCBED5-3D63-4019-9D20-5A05130A4A74}">
      <dsp:nvSpPr>
        <dsp:cNvPr id="0" name=""/>
        <dsp:cNvSpPr/>
      </dsp:nvSpPr>
      <dsp:spPr>
        <a:xfrm>
          <a:off x="2516973" y="1565620"/>
          <a:ext cx="2203112" cy="11015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Encargado Resultados</a:t>
          </a:r>
          <a:endParaRPr lang="es-ES" sz="2400" kern="1200" dirty="0"/>
        </a:p>
      </dsp:txBody>
      <dsp:txXfrm>
        <a:off x="2516973" y="1565620"/>
        <a:ext cx="2203112" cy="1101556"/>
      </dsp:txXfrm>
    </dsp:sp>
    <dsp:sp modelId="{4FB4A38B-AFDD-4C76-8D1F-8E6DCFDEF615}">
      <dsp:nvSpPr>
        <dsp:cNvPr id="0" name=""/>
        <dsp:cNvSpPr/>
      </dsp:nvSpPr>
      <dsp:spPr>
        <a:xfrm>
          <a:off x="5182739" y="1565620"/>
          <a:ext cx="2203112" cy="11015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Encargado Psicometría</a:t>
          </a:r>
          <a:endParaRPr lang="es-ES" sz="2400" kern="1200" dirty="0"/>
        </a:p>
      </dsp:txBody>
      <dsp:txXfrm>
        <a:off x="5182739" y="1565620"/>
        <a:ext cx="2203112" cy="11015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E268D-190A-451E-9C19-2FAECBAE0827}">
      <dsp:nvSpPr>
        <dsp:cNvPr id="0" name=""/>
        <dsp:cNvSpPr/>
      </dsp:nvSpPr>
      <dsp:spPr>
        <a:xfrm>
          <a:off x="48" y="67179"/>
          <a:ext cx="4627443" cy="691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kern="1200" dirty="0" smtClean="0"/>
            <a:t>Participantes</a:t>
          </a:r>
          <a:endParaRPr lang="es-ES" sz="2400" kern="1200" dirty="0"/>
        </a:p>
      </dsp:txBody>
      <dsp:txXfrm>
        <a:off x="48" y="67179"/>
        <a:ext cx="4627443" cy="691200"/>
      </dsp:txXfrm>
    </dsp:sp>
    <dsp:sp modelId="{2F88C639-C28F-4C4F-8A11-BD57D07E19CB}">
      <dsp:nvSpPr>
        <dsp:cNvPr id="0" name=""/>
        <dsp:cNvSpPr/>
      </dsp:nvSpPr>
      <dsp:spPr>
        <a:xfrm>
          <a:off x="48" y="758380"/>
          <a:ext cx="4627443" cy="31622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Por UA: Andrea </a:t>
          </a:r>
          <a:r>
            <a:rPr lang="es-ES" sz="2400" kern="1200" dirty="0" err="1" smtClean="0"/>
            <a:t>Abarzúa</a:t>
          </a:r>
          <a:r>
            <a:rPr lang="es-ES" sz="2400" kern="1200" dirty="0" smtClean="0"/>
            <a:t> y Loreto Muñoz</a:t>
          </a:r>
          <a:endParaRPr lang="es-ES" sz="2400" kern="1200" dirty="0"/>
        </a:p>
        <a:p>
          <a:pPr marL="228600" lvl="1" indent="-228600" algn="l" defTabSz="1066800">
            <a:lnSpc>
              <a:spcPct val="90000"/>
            </a:lnSpc>
            <a:spcBef>
              <a:spcPct val="0"/>
            </a:spcBef>
            <a:spcAft>
              <a:spcPct val="15000"/>
            </a:spcAft>
            <a:buChar char="••"/>
          </a:pPr>
          <a:r>
            <a:rPr lang="es-ES" sz="2400" kern="1200" dirty="0" smtClean="0"/>
            <a:t>Por proyectos: María Paz Espinosa (</a:t>
          </a:r>
          <a:r>
            <a:rPr lang="es-ES" sz="2400" kern="1200" dirty="0" err="1" smtClean="0"/>
            <a:t>Edu</a:t>
          </a:r>
          <a:r>
            <a:rPr lang="es-ES" sz="2400" kern="1200" dirty="0" smtClean="0"/>
            <a:t>), Rafael Varela (</a:t>
          </a:r>
          <a:r>
            <a:rPr lang="es-ES" sz="2400" kern="1200" dirty="0" err="1" smtClean="0"/>
            <a:t>Edu</a:t>
          </a:r>
          <a:r>
            <a:rPr lang="es-ES" sz="2400" kern="1200" dirty="0" smtClean="0"/>
            <a:t>), José Manuel de la Maza (</a:t>
          </a:r>
          <a:r>
            <a:rPr lang="es-ES" sz="2400" kern="1200" dirty="0" err="1" smtClean="0"/>
            <a:t>Org</a:t>
          </a:r>
          <a:r>
            <a:rPr lang="es-ES" sz="2400" kern="1200" dirty="0" smtClean="0"/>
            <a:t>), Mariela Rivera (</a:t>
          </a:r>
          <a:r>
            <a:rPr lang="es-ES" sz="2400" kern="1200" dirty="0" err="1" smtClean="0"/>
            <a:t>Int</a:t>
          </a:r>
          <a:r>
            <a:rPr lang="es-ES" sz="2400" kern="1200" dirty="0" smtClean="0"/>
            <a:t>)</a:t>
          </a:r>
          <a:endParaRPr lang="es-ES" sz="2400" kern="1200" dirty="0"/>
        </a:p>
        <a:p>
          <a:pPr marL="228600" lvl="1" indent="-228600" algn="l" defTabSz="1066800">
            <a:lnSpc>
              <a:spcPct val="90000"/>
            </a:lnSpc>
            <a:spcBef>
              <a:spcPct val="0"/>
            </a:spcBef>
            <a:spcAft>
              <a:spcPct val="15000"/>
            </a:spcAft>
            <a:buChar char="••"/>
          </a:pPr>
          <a:r>
            <a:rPr lang="es-ES" sz="2400" kern="1200" dirty="0" smtClean="0"/>
            <a:t>Coordinación a cargo de Paulina Flotts</a:t>
          </a:r>
          <a:endParaRPr lang="es-ES" sz="2400" kern="1200" dirty="0"/>
        </a:p>
      </dsp:txBody>
      <dsp:txXfrm>
        <a:off x="48" y="758380"/>
        <a:ext cx="4627443" cy="3162240"/>
      </dsp:txXfrm>
    </dsp:sp>
    <dsp:sp modelId="{A2783482-BE29-4D20-98B2-3ABAF63A913A}">
      <dsp:nvSpPr>
        <dsp:cNvPr id="0" name=""/>
        <dsp:cNvSpPr/>
      </dsp:nvSpPr>
      <dsp:spPr>
        <a:xfrm>
          <a:off x="5275333" y="67179"/>
          <a:ext cx="4627443" cy="6912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kern="1200" dirty="0" smtClean="0"/>
            <a:t>Metodología de trabajo</a:t>
          </a:r>
          <a:endParaRPr lang="es-ES" sz="2400" kern="1200" dirty="0"/>
        </a:p>
      </dsp:txBody>
      <dsp:txXfrm>
        <a:off x="5275333" y="67179"/>
        <a:ext cx="4627443" cy="691200"/>
      </dsp:txXfrm>
    </dsp:sp>
    <dsp:sp modelId="{88C2296C-EBE7-4111-9BEF-7A4DF37D3AB4}">
      <dsp:nvSpPr>
        <dsp:cNvPr id="0" name=""/>
        <dsp:cNvSpPr/>
      </dsp:nvSpPr>
      <dsp:spPr>
        <a:xfrm>
          <a:off x="5275333" y="758380"/>
          <a:ext cx="4627443" cy="316224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Reuniones periódicas</a:t>
          </a:r>
          <a:endParaRPr lang="es-ES" sz="2400" kern="1200" dirty="0"/>
        </a:p>
        <a:p>
          <a:pPr marL="228600" lvl="1" indent="-228600" algn="l" defTabSz="1066800">
            <a:lnSpc>
              <a:spcPct val="90000"/>
            </a:lnSpc>
            <a:spcBef>
              <a:spcPct val="0"/>
            </a:spcBef>
            <a:spcAft>
              <a:spcPct val="15000"/>
            </a:spcAft>
            <a:buChar char="••"/>
          </a:pPr>
          <a:r>
            <a:rPr lang="es-ES" sz="2400" kern="1200" dirty="0" smtClean="0"/>
            <a:t>Problematización y búsqueda de mecanismos para hacer un trabajo más fluido y con diversos controles de calidad </a:t>
          </a:r>
          <a:endParaRPr lang="es-ES" sz="2400" kern="1200" dirty="0"/>
        </a:p>
        <a:p>
          <a:pPr marL="228600" lvl="1" indent="-228600" algn="l" defTabSz="1066800">
            <a:lnSpc>
              <a:spcPct val="90000"/>
            </a:lnSpc>
            <a:spcBef>
              <a:spcPct val="0"/>
            </a:spcBef>
            <a:spcAft>
              <a:spcPct val="15000"/>
            </a:spcAft>
            <a:buChar char="••"/>
          </a:pPr>
          <a:r>
            <a:rPr lang="es-ES" sz="2400" kern="1200" dirty="0" smtClean="0"/>
            <a:t>Determinación de hitos clave, nudos críticos, tareas asociadas y responsables</a:t>
          </a:r>
          <a:endParaRPr lang="es-ES" sz="2400" kern="1200" dirty="0"/>
        </a:p>
      </dsp:txBody>
      <dsp:txXfrm>
        <a:off x="5275333" y="758380"/>
        <a:ext cx="4627443" cy="3162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7F815-D455-4AF7-A4F4-0D9D6F3DD5F1}">
      <dsp:nvSpPr>
        <dsp:cNvPr id="0" name=""/>
        <dsp:cNvSpPr/>
      </dsp:nvSpPr>
      <dsp:spPr>
        <a:xfrm>
          <a:off x="4885" y="936909"/>
          <a:ext cx="1840897" cy="399317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Acompañamiento en la definición del requerimiento del cliente</a:t>
          </a:r>
          <a:endParaRPr lang="es-ES" sz="1600" kern="1200" dirty="0"/>
        </a:p>
        <a:p>
          <a:pPr marL="171450" lvl="1" indent="-171450" algn="l" defTabSz="711200">
            <a:lnSpc>
              <a:spcPct val="90000"/>
            </a:lnSpc>
            <a:spcBef>
              <a:spcPct val="0"/>
            </a:spcBef>
            <a:spcAft>
              <a:spcPct val="15000"/>
            </a:spcAft>
            <a:buChar char="••"/>
          </a:pPr>
          <a:r>
            <a:rPr lang="es-ES" sz="1600" kern="1200" dirty="0" smtClean="0"/>
            <a:t>Resultados esperados e insumos disponibles</a:t>
          </a:r>
          <a:endParaRPr lang="es-ES" sz="1600" kern="1200" dirty="0"/>
        </a:p>
        <a:p>
          <a:pPr marL="171450" lvl="1" indent="-171450" algn="l" defTabSz="711200">
            <a:lnSpc>
              <a:spcPct val="90000"/>
            </a:lnSpc>
            <a:spcBef>
              <a:spcPct val="0"/>
            </a:spcBef>
            <a:spcAft>
              <a:spcPct val="15000"/>
            </a:spcAft>
            <a:buChar char="••"/>
          </a:pPr>
          <a:r>
            <a:rPr lang="es-ES" sz="1600" kern="1200" dirty="0" smtClean="0"/>
            <a:t>Definición de recursos técnicos necesarios  </a:t>
          </a:r>
          <a:endParaRPr lang="es-ES" sz="1600" kern="1200" dirty="0"/>
        </a:p>
        <a:p>
          <a:pPr marL="171450" lvl="1" indent="-171450" algn="l" defTabSz="711200">
            <a:lnSpc>
              <a:spcPct val="90000"/>
            </a:lnSpc>
            <a:spcBef>
              <a:spcPct val="0"/>
            </a:spcBef>
            <a:spcAft>
              <a:spcPct val="15000"/>
            </a:spcAft>
            <a:buChar char="••"/>
          </a:pPr>
          <a:r>
            <a:rPr lang="es-ES" sz="1600" kern="1200" dirty="0" smtClean="0"/>
            <a:t>Gantt general</a:t>
          </a:r>
          <a:endParaRPr lang="es-ES" sz="1600" kern="1200" dirty="0"/>
        </a:p>
        <a:p>
          <a:pPr marL="171450" lvl="1" indent="-171450" algn="l" defTabSz="711200">
            <a:lnSpc>
              <a:spcPct val="90000"/>
            </a:lnSpc>
            <a:spcBef>
              <a:spcPct val="0"/>
            </a:spcBef>
            <a:spcAft>
              <a:spcPct val="15000"/>
            </a:spcAft>
            <a:buChar char="••"/>
          </a:pPr>
          <a:r>
            <a:rPr lang="es-ES" sz="1600" kern="1200" dirty="0" smtClean="0"/>
            <a:t>Presupuesto UA</a:t>
          </a:r>
          <a:endParaRPr lang="es-ES" sz="1600" kern="1200" dirty="0"/>
        </a:p>
      </dsp:txBody>
      <dsp:txXfrm>
        <a:off x="48019" y="980043"/>
        <a:ext cx="1754629" cy="3950037"/>
      </dsp:txXfrm>
    </dsp:sp>
    <dsp:sp modelId="{6310E093-F0AB-41C5-964D-F1986AB7177C}">
      <dsp:nvSpPr>
        <dsp:cNvPr id="0" name=""/>
        <dsp:cNvSpPr/>
      </dsp:nvSpPr>
      <dsp:spPr>
        <a:xfrm>
          <a:off x="111982" y="4286865"/>
          <a:ext cx="1721151" cy="129437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S" sz="1600" kern="1200" dirty="0" smtClean="0"/>
            <a:t>Elaboración de propuesta</a:t>
          </a:r>
          <a:endParaRPr lang="es-ES" sz="1600" kern="1200" dirty="0"/>
        </a:p>
      </dsp:txBody>
      <dsp:txXfrm>
        <a:off x="111982" y="4286865"/>
        <a:ext cx="1212078" cy="1294376"/>
      </dsp:txXfrm>
    </dsp:sp>
    <dsp:sp modelId="{D2F93827-FC41-4F50-8AEA-E758DD27C01E}">
      <dsp:nvSpPr>
        <dsp:cNvPr id="0" name=""/>
        <dsp:cNvSpPr/>
      </dsp:nvSpPr>
      <dsp:spPr>
        <a:xfrm>
          <a:off x="1388230" y="4912927"/>
          <a:ext cx="498587" cy="498587"/>
        </a:xfrm>
        <a:prstGeom prst="ellipse">
          <a:avLst/>
        </a:prstGeom>
        <a:blipFill rotWithShape="1">
          <a:blip xmlns:r="http://schemas.openxmlformats.org/officeDocument/2006/relationships" r:embed="rId1"/>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8A6048-34EB-4311-8F23-879316E3D090}">
      <dsp:nvSpPr>
        <dsp:cNvPr id="0" name=""/>
        <dsp:cNvSpPr/>
      </dsp:nvSpPr>
      <dsp:spPr>
        <a:xfrm>
          <a:off x="1969305" y="1542210"/>
          <a:ext cx="1949119" cy="27825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b="0" kern="1200" dirty="0" err="1" smtClean="0"/>
            <a:t>Microplanificación</a:t>
          </a:r>
          <a:endParaRPr lang="es-ES" sz="1600" b="0" kern="1200" dirty="0"/>
        </a:p>
        <a:p>
          <a:pPr marL="171450" lvl="1" indent="-171450" algn="l" defTabSz="711200">
            <a:lnSpc>
              <a:spcPct val="90000"/>
            </a:lnSpc>
            <a:spcBef>
              <a:spcPct val="0"/>
            </a:spcBef>
            <a:spcAft>
              <a:spcPct val="15000"/>
            </a:spcAft>
            <a:buChar char="••"/>
          </a:pPr>
          <a:r>
            <a:rPr lang="es-ES" sz="1600" b="0" kern="1200" dirty="0" smtClean="0"/>
            <a:t>Insumos y BBDD</a:t>
          </a:r>
          <a:endParaRPr lang="es-ES" sz="1600" b="0" kern="1200" dirty="0"/>
        </a:p>
        <a:p>
          <a:pPr marL="171450" lvl="1" indent="-171450" algn="l" defTabSz="711200">
            <a:lnSpc>
              <a:spcPct val="90000"/>
            </a:lnSpc>
            <a:spcBef>
              <a:spcPct val="0"/>
            </a:spcBef>
            <a:spcAft>
              <a:spcPct val="15000"/>
            </a:spcAft>
            <a:buChar char="••"/>
          </a:pPr>
          <a:r>
            <a:rPr lang="es-ES" sz="1600" kern="1200" dirty="0" smtClean="0"/>
            <a:t>Plan de análisis (UA)</a:t>
          </a:r>
          <a:endParaRPr lang="es-ES" sz="1600" kern="1200" dirty="0"/>
        </a:p>
        <a:p>
          <a:pPr marL="171450" lvl="1" indent="-171450" algn="l" defTabSz="711200">
            <a:lnSpc>
              <a:spcPct val="90000"/>
            </a:lnSpc>
            <a:spcBef>
              <a:spcPct val="0"/>
            </a:spcBef>
            <a:spcAft>
              <a:spcPct val="15000"/>
            </a:spcAft>
            <a:buChar char="••"/>
          </a:pPr>
          <a:r>
            <a:rPr lang="es-ES" sz="1600" kern="1200" dirty="0" smtClean="0"/>
            <a:t>Entregables asociados a plazos (proyecto)</a:t>
          </a:r>
          <a:endParaRPr lang="es-ES" sz="1600" kern="1200" dirty="0"/>
        </a:p>
      </dsp:txBody>
      <dsp:txXfrm>
        <a:off x="2014975" y="1587880"/>
        <a:ext cx="1857779" cy="2736900"/>
      </dsp:txXfrm>
    </dsp:sp>
    <dsp:sp modelId="{CAB34DCE-4CDE-4BAC-A2C0-C90D871E56E9}">
      <dsp:nvSpPr>
        <dsp:cNvPr id="0" name=""/>
        <dsp:cNvSpPr/>
      </dsp:nvSpPr>
      <dsp:spPr>
        <a:xfrm>
          <a:off x="2265074" y="3566703"/>
          <a:ext cx="1424534" cy="856705"/>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S" sz="1600" kern="1200" dirty="0" smtClean="0"/>
            <a:t>Solicitud a UA</a:t>
          </a:r>
          <a:endParaRPr lang="es-ES" sz="1600" kern="1200" dirty="0"/>
        </a:p>
      </dsp:txBody>
      <dsp:txXfrm>
        <a:off x="2265074" y="3566703"/>
        <a:ext cx="1003193" cy="856705"/>
      </dsp:txXfrm>
    </dsp:sp>
    <dsp:sp modelId="{EAEF91F7-0DA2-4905-A4E2-34024F84B7B4}">
      <dsp:nvSpPr>
        <dsp:cNvPr id="0" name=""/>
        <dsp:cNvSpPr/>
      </dsp:nvSpPr>
      <dsp:spPr>
        <a:xfrm>
          <a:off x="3286172" y="3958925"/>
          <a:ext cx="498587" cy="498587"/>
        </a:xfrm>
        <a:prstGeom prst="ellipse">
          <a:avLst/>
        </a:prstGeom>
        <a:blipFill rotWithShape="1">
          <a:blip xmlns:r="http://schemas.openxmlformats.org/officeDocument/2006/relationships" r:embed="rId2"/>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BF877C-E8C9-4C94-8334-0BEB222D8D61}">
      <dsp:nvSpPr>
        <dsp:cNvPr id="0" name=""/>
        <dsp:cNvSpPr/>
      </dsp:nvSpPr>
      <dsp:spPr>
        <a:xfrm>
          <a:off x="4086706" y="388346"/>
          <a:ext cx="1808233" cy="509457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Verificación de los insumos para el análisis</a:t>
          </a:r>
          <a:endParaRPr lang="es-ES" sz="1600" kern="1200" dirty="0"/>
        </a:p>
        <a:p>
          <a:pPr marL="171450" lvl="1" indent="-171450" algn="l" defTabSz="711200">
            <a:lnSpc>
              <a:spcPct val="90000"/>
            </a:lnSpc>
            <a:spcBef>
              <a:spcPct val="0"/>
            </a:spcBef>
            <a:spcAft>
              <a:spcPct val="15000"/>
            </a:spcAft>
            <a:buChar char="••"/>
          </a:pPr>
          <a:r>
            <a:rPr lang="es-ES" sz="1600" b="0" kern="1200" dirty="0" smtClean="0"/>
            <a:t>Verificación/chequeo de entregables acordados</a:t>
          </a:r>
          <a:endParaRPr lang="es-ES" sz="1600" b="0" kern="1200" dirty="0"/>
        </a:p>
        <a:p>
          <a:pPr marL="171450" lvl="1" indent="-171450" algn="l" defTabSz="711200">
            <a:lnSpc>
              <a:spcPct val="90000"/>
            </a:lnSpc>
            <a:spcBef>
              <a:spcPct val="0"/>
            </a:spcBef>
            <a:spcAft>
              <a:spcPct val="15000"/>
            </a:spcAft>
            <a:buChar char="••"/>
          </a:pPr>
          <a:r>
            <a:rPr lang="es-ES" sz="1600" kern="1200" dirty="0" smtClean="0"/>
            <a:t>Acompañamiento al proyecto en la entrega de los resultados del análisis (resolución de dudas técnicas)</a:t>
          </a:r>
          <a:endParaRPr lang="es-ES" sz="1600" kern="1200" dirty="0"/>
        </a:p>
        <a:p>
          <a:pPr marL="171450" lvl="1" indent="-171450" algn="l" defTabSz="711200">
            <a:lnSpc>
              <a:spcPct val="90000"/>
            </a:lnSpc>
            <a:spcBef>
              <a:spcPct val="0"/>
            </a:spcBef>
            <a:spcAft>
              <a:spcPct val="15000"/>
            </a:spcAft>
            <a:buChar char="••"/>
          </a:pPr>
          <a:r>
            <a:rPr lang="es-ES" sz="1600" kern="1200" dirty="0" smtClean="0"/>
            <a:t>Iteraciones ante emergentes o situaciones no planificadas</a:t>
          </a:r>
          <a:endParaRPr lang="es-ES" sz="1600" kern="1200" dirty="0"/>
        </a:p>
      </dsp:txBody>
      <dsp:txXfrm>
        <a:off x="4129075" y="430715"/>
        <a:ext cx="1723495" cy="5052203"/>
      </dsp:txXfrm>
    </dsp:sp>
    <dsp:sp modelId="{551076D2-2527-4A1F-83C6-29A45DFB50F3}">
      <dsp:nvSpPr>
        <dsp:cNvPr id="0" name=""/>
        <dsp:cNvSpPr/>
      </dsp:nvSpPr>
      <dsp:spPr>
        <a:xfrm>
          <a:off x="4109356" y="4715218"/>
          <a:ext cx="1897751" cy="1151772"/>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S" sz="1600" kern="1200" dirty="0" smtClean="0"/>
            <a:t>Entrega de resultados del análisis</a:t>
          </a:r>
          <a:endParaRPr lang="es-ES" sz="1600" kern="1200" dirty="0"/>
        </a:p>
      </dsp:txBody>
      <dsp:txXfrm>
        <a:off x="4109356" y="4715218"/>
        <a:ext cx="1336444" cy="1151772"/>
      </dsp:txXfrm>
    </dsp:sp>
    <dsp:sp modelId="{CEC09464-17C9-4233-B5CD-9226E9D37409}">
      <dsp:nvSpPr>
        <dsp:cNvPr id="0" name=""/>
        <dsp:cNvSpPr/>
      </dsp:nvSpPr>
      <dsp:spPr>
        <a:xfrm>
          <a:off x="5465126" y="5142392"/>
          <a:ext cx="498587" cy="498587"/>
        </a:xfrm>
        <a:prstGeom prst="ellipse">
          <a:avLst/>
        </a:prstGeom>
        <a:blipFill rotWithShape="1">
          <a:blip xmlns:r="http://schemas.openxmlformats.org/officeDocument/2006/relationships" r:embed="rId3"/>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3FA9C-C80D-4E2C-9F12-24F0210DC97A}">
      <dsp:nvSpPr>
        <dsp:cNvPr id="0" name=""/>
        <dsp:cNvSpPr/>
      </dsp:nvSpPr>
      <dsp:spPr>
        <a:xfrm>
          <a:off x="6063220" y="1141340"/>
          <a:ext cx="1996015" cy="358431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“Post venta”</a:t>
          </a:r>
          <a:endParaRPr lang="es-ES" sz="1600" kern="1200" dirty="0"/>
        </a:p>
        <a:p>
          <a:pPr marL="342900" lvl="2" indent="-171450" algn="l" defTabSz="711200">
            <a:lnSpc>
              <a:spcPct val="90000"/>
            </a:lnSpc>
            <a:spcBef>
              <a:spcPct val="0"/>
            </a:spcBef>
            <a:spcAft>
              <a:spcPct val="15000"/>
            </a:spcAft>
            <a:buChar char="••"/>
          </a:pPr>
          <a:r>
            <a:rPr lang="es-ES" sz="1600" kern="1200" dirty="0" smtClean="0"/>
            <a:t>Acompañar a </a:t>
          </a:r>
          <a:r>
            <a:rPr lang="es-ES" sz="1600" kern="1200" dirty="0" err="1" smtClean="0"/>
            <a:t>JdP</a:t>
          </a:r>
          <a:r>
            <a:rPr lang="es-ES" sz="1600" kern="1200" dirty="0" smtClean="0"/>
            <a:t> a </a:t>
          </a:r>
          <a:r>
            <a:rPr lang="es-ES" sz="1600" kern="1200" dirty="0" err="1" smtClean="0"/>
            <a:t>reu</a:t>
          </a:r>
          <a:r>
            <a:rPr lang="es-ES" sz="1600" kern="1200" dirty="0" smtClean="0"/>
            <a:t> con cliente</a:t>
          </a:r>
          <a:endParaRPr lang="es-ES" sz="1600" kern="1200" dirty="0"/>
        </a:p>
        <a:p>
          <a:pPr marL="342900" lvl="2" indent="-171450" algn="l" defTabSz="711200">
            <a:lnSpc>
              <a:spcPct val="90000"/>
            </a:lnSpc>
            <a:spcBef>
              <a:spcPct val="0"/>
            </a:spcBef>
            <a:spcAft>
              <a:spcPct val="15000"/>
            </a:spcAft>
            <a:buChar char="••"/>
          </a:pPr>
          <a:r>
            <a:rPr lang="es-ES" sz="1600" kern="1200" dirty="0" smtClean="0"/>
            <a:t>Análisis complementarios emergentes</a:t>
          </a:r>
          <a:endParaRPr lang="es-ES" sz="1600" kern="1200" dirty="0"/>
        </a:p>
        <a:p>
          <a:pPr marL="342900" lvl="2" indent="-171450" algn="l" defTabSz="711200">
            <a:lnSpc>
              <a:spcPct val="90000"/>
            </a:lnSpc>
            <a:spcBef>
              <a:spcPct val="0"/>
            </a:spcBef>
            <a:spcAft>
              <a:spcPct val="15000"/>
            </a:spcAft>
            <a:buChar char="••"/>
          </a:pPr>
          <a:r>
            <a:rPr lang="es-ES" sz="1600" kern="1200" dirty="0" smtClean="0"/>
            <a:t>Apoyo en interpretación (“relato”) para el informe</a:t>
          </a:r>
          <a:endParaRPr lang="es-ES" sz="1600" kern="1200" dirty="0"/>
        </a:p>
      </dsp:txBody>
      <dsp:txXfrm>
        <a:off x="6109989" y="1188109"/>
        <a:ext cx="1902477" cy="3537541"/>
      </dsp:txXfrm>
    </dsp:sp>
    <dsp:sp modelId="{BE4BE6B1-DC1E-46B6-BE13-9E7CB9B6CB16}">
      <dsp:nvSpPr>
        <dsp:cNvPr id="0" name=""/>
        <dsp:cNvSpPr/>
      </dsp:nvSpPr>
      <dsp:spPr>
        <a:xfrm>
          <a:off x="6364445" y="3597867"/>
          <a:ext cx="1424534" cy="984082"/>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S" sz="1600" kern="1200" dirty="0" smtClean="0"/>
            <a:t>Entrega de resultados al cliente</a:t>
          </a:r>
          <a:endParaRPr lang="es-ES" sz="1600" kern="1200" dirty="0"/>
        </a:p>
      </dsp:txBody>
      <dsp:txXfrm>
        <a:off x="6364445" y="3597867"/>
        <a:ext cx="1003193" cy="984082"/>
      </dsp:txXfrm>
    </dsp:sp>
    <dsp:sp modelId="{74EAE1C6-C125-4BA8-881F-E09BDDF5A6D9}">
      <dsp:nvSpPr>
        <dsp:cNvPr id="0" name=""/>
        <dsp:cNvSpPr/>
      </dsp:nvSpPr>
      <dsp:spPr>
        <a:xfrm>
          <a:off x="7289463" y="4041561"/>
          <a:ext cx="498587" cy="498587"/>
        </a:xfrm>
        <a:prstGeom prst="ellipse">
          <a:avLst/>
        </a:prstGeom>
        <a:blipFill rotWithShape="1">
          <a:blip xmlns:r="http://schemas.openxmlformats.org/officeDocument/2006/relationships" r:embed="rId4"/>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40828-5C51-48A7-B594-9E276CF51126}">
      <dsp:nvSpPr>
        <dsp:cNvPr id="0" name=""/>
        <dsp:cNvSpPr/>
      </dsp:nvSpPr>
      <dsp:spPr>
        <a:xfrm>
          <a:off x="8182757" y="2116193"/>
          <a:ext cx="1424534" cy="106338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Análisis y aprendizajes</a:t>
          </a:r>
          <a:endParaRPr lang="es-ES" sz="1600" kern="1200" dirty="0"/>
        </a:p>
      </dsp:txBody>
      <dsp:txXfrm>
        <a:off x="8207673" y="2141109"/>
        <a:ext cx="1374702" cy="1038469"/>
      </dsp:txXfrm>
    </dsp:sp>
    <dsp:sp modelId="{E384888B-1E99-4020-A78D-BC67C26D375F}">
      <dsp:nvSpPr>
        <dsp:cNvPr id="0" name=""/>
        <dsp:cNvSpPr/>
      </dsp:nvSpPr>
      <dsp:spPr>
        <a:xfrm>
          <a:off x="8182757" y="3179579"/>
          <a:ext cx="1424534" cy="457255"/>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ES" sz="1600" kern="1200" dirty="0" smtClean="0"/>
            <a:t>Cierre</a:t>
          </a:r>
          <a:endParaRPr lang="es-ES" sz="1600" kern="1200" dirty="0"/>
        </a:p>
      </dsp:txBody>
      <dsp:txXfrm>
        <a:off x="8182757" y="3179579"/>
        <a:ext cx="1003193" cy="457255"/>
      </dsp:txXfrm>
    </dsp:sp>
    <dsp:sp modelId="{408DFDA8-AEC1-4C38-AAE9-F5ED9284AFA0}">
      <dsp:nvSpPr>
        <dsp:cNvPr id="0" name=""/>
        <dsp:cNvSpPr/>
      </dsp:nvSpPr>
      <dsp:spPr>
        <a:xfrm>
          <a:off x="9226249" y="3252209"/>
          <a:ext cx="498587" cy="498587"/>
        </a:xfrm>
        <a:prstGeom prst="ellipse">
          <a:avLst/>
        </a:prstGeom>
        <a:blipFill rotWithShape="1">
          <a:blip xmlns:r="http://schemas.openxmlformats.org/officeDocument/2006/relationships" r:embed="rId5"/>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FFCB7-33ED-4235-B46B-CB3533F7D6C1}">
      <dsp:nvSpPr>
        <dsp:cNvPr id="0" name=""/>
        <dsp:cNvSpPr/>
      </dsp:nvSpPr>
      <dsp:spPr>
        <a:xfrm>
          <a:off x="5485" y="365101"/>
          <a:ext cx="1700366" cy="10202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Elaboración de la propuesta</a:t>
          </a:r>
          <a:endParaRPr lang="es-ES" sz="1900" kern="1200" dirty="0"/>
        </a:p>
      </dsp:txBody>
      <dsp:txXfrm>
        <a:off x="35366" y="394982"/>
        <a:ext cx="1640604" cy="960458"/>
      </dsp:txXfrm>
    </dsp:sp>
    <dsp:sp modelId="{19F11F17-0994-4069-8E55-4A573DC102D0}">
      <dsp:nvSpPr>
        <dsp:cNvPr id="0" name=""/>
        <dsp:cNvSpPr/>
      </dsp:nvSpPr>
      <dsp:spPr>
        <a:xfrm>
          <a:off x="1875888" y="664366"/>
          <a:ext cx="360477" cy="42169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1875888" y="748704"/>
        <a:ext cx="252334" cy="253014"/>
      </dsp:txXfrm>
    </dsp:sp>
    <dsp:sp modelId="{2A10C397-CD10-46F1-80E0-D41B75CC5F80}">
      <dsp:nvSpPr>
        <dsp:cNvPr id="0" name=""/>
        <dsp:cNvSpPr/>
      </dsp:nvSpPr>
      <dsp:spPr>
        <a:xfrm>
          <a:off x="2385998" y="365101"/>
          <a:ext cx="1700366" cy="10202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Solicitud a UA por el área </a:t>
          </a:r>
          <a:endParaRPr lang="es-ES" sz="1900" kern="1200" dirty="0"/>
        </a:p>
      </dsp:txBody>
      <dsp:txXfrm>
        <a:off x="2415879" y="394982"/>
        <a:ext cx="1640604" cy="960458"/>
      </dsp:txXfrm>
    </dsp:sp>
    <dsp:sp modelId="{50930BD3-96AB-4489-B548-2B34BDCF77CC}">
      <dsp:nvSpPr>
        <dsp:cNvPr id="0" name=""/>
        <dsp:cNvSpPr/>
      </dsp:nvSpPr>
      <dsp:spPr>
        <a:xfrm>
          <a:off x="4256402" y="664366"/>
          <a:ext cx="360477" cy="42169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4256402" y="748704"/>
        <a:ext cx="252334" cy="253014"/>
      </dsp:txXfrm>
    </dsp:sp>
    <dsp:sp modelId="{1F1813C4-6C93-454F-B486-7F5E4A34D4EE}">
      <dsp:nvSpPr>
        <dsp:cNvPr id="0" name=""/>
        <dsp:cNvSpPr/>
      </dsp:nvSpPr>
      <dsp:spPr>
        <a:xfrm>
          <a:off x="4766512" y="365101"/>
          <a:ext cx="1700366" cy="10202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Devolución desde UA al área</a:t>
          </a:r>
          <a:endParaRPr lang="es-ES" sz="1900" kern="1200" dirty="0"/>
        </a:p>
      </dsp:txBody>
      <dsp:txXfrm>
        <a:off x="4796393" y="394982"/>
        <a:ext cx="1640604" cy="960458"/>
      </dsp:txXfrm>
    </dsp:sp>
    <dsp:sp modelId="{0205A98A-BF2B-48E7-A6EB-3429206C6287}">
      <dsp:nvSpPr>
        <dsp:cNvPr id="0" name=""/>
        <dsp:cNvSpPr/>
      </dsp:nvSpPr>
      <dsp:spPr>
        <a:xfrm>
          <a:off x="6636915" y="664366"/>
          <a:ext cx="360477" cy="42169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6636915" y="748704"/>
        <a:ext cx="252334" cy="253014"/>
      </dsp:txXfrm>
    </dsp:sp>
    <dsp:sp modelId="{D9BF861B-5187-4400-9641-574DCCBFDF51}">
      <dsp:nvSpPr>
        <dsp:cNvPr id="0" name=""/>
        <dsp:cNvSpPr/>
      </dsp:nvSpPr>
      <dsp:spPr>
        <a:xfrm>
          <a:off x="7147025" y="365101"/>
          <a:ext cx="1700366" cy="10202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Entrega de resultados al contratante</a:t>
          </a:r>
          <a:endParaRPr lang="es-ES" sz="1900" kern="1200" dirty="0"/>
        </a:p>
      </dsp:txBody>
      <dsp:txXfrm>
        <a:off x="7176906" y="394982"/>
        <a:ext cx="1640604" cy="960458"/>
      </dsp:txXfrm>
    </dsp:sp>
    <dsp:sp modelId="{EDE8CEE8-04B7-4F26-A8AD-841AF61004C0}">
      <dsp:nvSpPr>
        <dsp:cNvPr id="0" name=""/>
        <dsp:cNvSpPr/>
      </dsp:nvSpPr>
      <dsp:spPr>
        <a:xfrm>
          <a:off x="9017429" y="664366"/>
          <a:ext cx="360477" cy="42169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9017429" y="748704"/>
        <a:ext cx="252334" cy="253014"/>
      </dsp:txXfrm>
    </dsp:sp>
    <dsp:sp modelId="{B8187523-9E4B-4C8C-BE03-7B3CFACDD3E3}">
      <dsp:nvSpPr>
        <dsp:cNvPr id="0" name=""/>
        <dsp:cNvSpPr/>
      </dsp:nvSpPr>
      <dsp:spPr>
        <a:xfrm>
          <a:off x="9527539" y="365101"/>
          <a:ext cx="1700366" cy="10202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Cierre</a:t>
          </a:r>
          <a:endParaRPr lang="es-ES" sz="1900" kern="1200" dirty="0"/>
        </a:p>
      </dsp:txBody>
      <dsp:txXfrm>
        <a:off x="9557420" y="394982"/>
        <a:ext cx="1640604" cy="9604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FFCB7-33ED-4235-B46B-CB3533F7D6C1}">
      <dsp:nvSpPr>
        <dsp:cNvPr id="0" name=""/>
        <dsp:cNvSpPr/>
      </dsp:nvSpPr>
      <dsp:spPr>
        <a:xfrm>
          <a:off x="4854" y="462095"/>
          <a:ext cx="1504868" cy="9875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Elaboración de la propuesta</a:t>
          </a:r>
          <a:endParaRPr lang="es-ES" sz="1800" kern="1200" dirty="0"/>
        </a:p>
      </dsp:txBody>
      <dsp:txXfrm>
        <a:off x="33779" y="491020"/>
        <a:ext cx="1447018" cy="929719"/>
      </dsp:txXfrm>
    </dsp:sp>
    <dsp:sp modelId="{19F11F17-0994-4069-8E55-4A573DC102D0}">
      <dsp:nvSpPr>
        <dsp:cNvPr id="0" name=""/>
        <dsp:cNvSpPr/>
      </dsp:nvSpPr>
      <dsp:spPr>
        <a:xfrm>
          <a:off x="1660209" y="769276"/>
          <a:ext cx="319032" cy="37320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1660209" y="843917"/>
        <a:ext cx="223322" cy="223925"/>
      </dsp:txXfrm>
    </dsp:sp>
    <dsp:sp modelId="{2A10C397-CD10-46F1-80E0-D41B75CC5F80}">
      <dsp:nvSpPr>
        <dsp:cNvPr id="0" name=""/>
        <dsp:cNvSpPr/>
      </dsp:nvSpPr>
      <dsp:spPr>
        <a:xfrm>
          <a:off x="2111670" y="462095"/>
          <a:ext cx="1504868" cy="9875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Solicitud a UA por el área </a:t>
          </a:r>
          <a:endParaRPr lang="es-ES" sz="1800" kern="1200" dirty="0"/>
        </a:p>
      </dsp:txBody>
      <dsp:txXfrm>
        <a:off x="2140595" y="491020"/>
        <a:ext cx="1447018" cy="929719"/>
      </dsp:txXfrm>
    </dsp:sp>
    <dsp:sp modelId="{50930BD3-96AB-4489-B548-2B34BDCF77CC}">
      <dsp:nvSpPr>
        <dsp:cNvPr id="0" name=""/>
        <dsp:cNvSpPr/>
      </dsp:nvSpPr>
      <dsp:spPr>
        <a:xfrm>
          <a:off x="3767025" y="769276"/>
          <a:ext cx="319032" cy="37320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3767025" y="843917"/>
        <a:ext cx="223322" cy="223925"/>
      </dsp:txXfrm>
    </dsp:sp>
    <dsp:sp modelId="{1F1813C4-6C93-454F-B486-7F5E4A34D4EE}">
      <dsp:nvSpPr>
        <dsp:cNvPr id="0" name=""/>
        <dsp:cNvSpPr/>
      </dsp:nvSpPr>
      <dsp:spPr>
        <a:xfrm>
          <a:off x="4218485" y="462095"/>
          <a:ext cx="1504868" cy="9875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Devolución desde UA al área</a:t>
          </a:r>
          <a:endParaRPr lang="es-ES" sz="1800" kern="1200" dirty="0"/>
        </a:p>
      </dsp:txBody>
      <dsp:txXfrm>
        <a:off x="4247410" y="491020"/>
        <a:ext cx="1447018" cy="929719"/>
      </dsp:txXfrm>
    </dsp:sp>
    <dsp:sp modelId="{0205A98A-BF2B-48E7-A6EB-3429206C6287}">
      <dsp:nvSpPr>
        <dsp:cNvPr id="0" name=""/>
        <dsp:cNvSpPr/>
      </dsp:nvSpPr>
      <dsp:spPr>
        <a:xfrm>
          <a:off x="5873841" y="769276"/>
          <a:ext cx="319032" cy="37320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873841" y="843917"/>
        <a:ext cx="223322" cy="223925"/>
      </dsp:txXfrm>
    </dsp:sp>
    <dsp:sp modelId="{D9BF861B-5187-4400-9641-574DCCBFDF51}">
      <dsp:nvSpPr>
        <dsp:cNvPr id="0" name=""/>
        <dsp:cNvSpPr/>
      </dsp:nvSpPr>
      <dsp:spPr>
        <a:xfrm>
          <a:off x="6325301" y="462095"/>
          <a:ext cx="1504868" cy="9875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Entrega de resultados al contratante</a:t>
          </a:r>
          <a:endParaRPr lang="es-ES" sz="1800" kern="1200" dirty="0"/>
        </a:p>
      </dsp:txBody>
      <dsp:txXfrm>
        <a:off x="6354226" y="491020"/>
        <a:ext cx="1447018" cy="929719"/>
      </dsp:txXfrm>
    </dsp:sp>
    <dsp:sp modelId="{EDE8CEE8-04B7-4F26-A8AD-841AF61004C0}">
      <dsp:nvSpPr>
        <dsp:cNvPr id="0" name=""/>
        <dsp:cNvSpPr/>
      </dsp:nvSpPr>
      <dsp:spPr>
        <a:xfrm>
          <a:off x="7980656" y="769276"/>
          <a:ext cx="319032" cy="37320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7980656" y="843917"/>
        <a:ext cx="223322" cy="223925"/>
      </dsp:txXfrm>
    </dsp:sp>
    <dsp:sp modelId="{B8187523-9E4B-4C8C-BE03-7B3CFACDD3E3}">
      <dsp:nvSpPr>
        <dsp:cNvPr id="0" name=""/>
        <dsp:cNvSpPr/>
      </dsp:nvSpPr>
      <dsp:spPr>
        <a:xfrm>
          <a:off x="8432117" y="462095"/>
          <a:ext cx="1504868" cy="9875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Cierre</a:t>
          </a:r>
          <a:endParaRPr lang="es-ES" sz="1800" kern="1200" dirty="0"/>
        </a:p>
      </dsp:txBody>
      <dsp:txXfrm>
        <a:off x="8461042" y="491020"/>
        <a:ext cx="1447018" cy="929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160520" cy="367030"/>
          </a:xfrm>
          <a:prstGeom prst="rect">
            <a:avLst/>
          </a:prstGeom>
        </p:spPr>
        <p:txBody>
          <a:bodyPr vert="horz" lIns="96659" tIns="48330" rIns="96659" bIns="4833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Marcador de fecha 2"/>
          <p:cNvSpPr>
            <a:spLocks noGrp="1"/>
          </p:cNvSpPr>
          <p:nvPr>
            <p:ph type="dt" sz="quarter" idx="1"/>
          </p:nvPr>
        </p:nvSpPr>
        <p:spPr>
          <a:xfrm>
            <a:off x="5438459" y="1"/>
            <a:ext cx="4160520" cy="367030"/>
          </a:xfrm>
          <a:prstGeom prst="rect">
            <a:avLst/>
          </a:prstGeom>
        </p:spPr>
        <p:txBody>
          <a:bodyPr vert="horz" lIns="96659" tIns="48330" rIns="96659" bIns="48330" rtlCol="0"/>
          <a:lstStyle>
            <a:lvl1pPr algn="r" eaLnBrk="1" fontAlgn="auto" hangingPunct="1">
              <a:spcBef>
                <a:spcPts val="0"/>
              </a:spcBef>
              <a:spcAft>
                <a:spcPts val="0"/>
              </a:spcAft>
              <a:defRPr sz="1200" smtClean="0">
                <a:latin typeface="+mn-lt"/>
              </a:defRPr>
            </a:lvl1pPr>
          </a:lstStyle>
          <a:p>
            <a:pPr>
              <a:defRPr/>
            </a:pPr>
            <a:endParaRPr lang="es-ES_tradnl"/>
          </a:p>
        </p:txBody>
      </p:sp>
      <p:sp>
        <p:nvSpPr>
          <p:cNvPr id="4" name="Marcador de pie de página 3"/>
          <p:cNvSpPr>
            <a:spLocks noGrp="1"/>
          </p:cNvSpPr>
          <p:nvPr>
            <p:ph type="ftr" sz="quarter" idx="2"/>
          </p:nvPr>
        </p:nvSpPr>
        <p:spPr>
          <a:xfrm>
            <a:off x="1" y="6948171"/>
            <a:ext cx="4160520" cy="367029"/>
          </a:xfrm>
          <a:prstGeom prst="rect">
            <a:avLst/>
          </a:prstGeom>
        </p:spPr>
        <p:txBody>
          <a:bodyPr vert="horz" lIns="96659" tIns="48330" rIns="96659" bIns="4833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5" name="Marcador de número de diapositiva 4"/>
          <p:cNvSpPr>
            <a:spLocks noGrp="1"/>
          </p:cNvSpPr>
          <p:nvPr>
            <p:ph type="sldNum" sz="quarter" idx="3"/>
          </p:nvPr>
        </p:nvSpPr>
        <p:spPr>
          <a:xfrm>
            <a:off x="5438459" y="6948171"/>
            <a:ext cx="4160520" cy="367029"/>
          </a:xfrm>
          <a:prstGeom prst="rect">
            <a:avLst/>
          </a:prstGeom>
        </p:spPr>
        <p:txBody>
          <a:bodyPr vert="horz" lIns="96659" tIns="48330" rIns="96659" bIns="48330" rtlCol="0" anchor="b"/>
          <a:lstStyle>
            <a:lvl1pPr algn="r" eaLnBrk="1" fontAlgn="auto" hangingPunct="1">
              <a:spcBef>
                <a:spcPts val="0"/>
              </a:spcBef>
              <a:spcAft>
                <a:spcPts val="0"/>
              </a:spcAft>
              <a:defRPr sz="1200" smtClean="0">
                <a:latin typeface="+mn-lt"/>
              </a:defRPr>
            </a:lvl1pPr>
          </a:lstStyle>
          <a:p>
            <a:pPr>
              <a:defRPr/>
            </a:pPr>
            <a:fld id="{6DAC299C-AABF-724F-9DFD-37D549356A1F}" type="slidenum">
              <a:rPr lang="es-ES_tradnl"/>
              <a:pPr>
                <a:defRPr/>
              </a:pPr>
              <a:t>‹Nº›</a:t>
            </a:fld>
            <a:endParaRPr lang="es-ES_tradnl"/>
          </a:p>
        </p:txBody>
      </p:sp>
    </p:spTree>
    <p:extLst>
      <p:ext uri="{BB962C8B-B14F-4D97-AF65-F5344CB8AC3E}">
        <p14:creationId xmlns:p14="http://schemas.microsoft.com/office/powerpoint/2010/main" val="10748738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160520" cy="367030"/>
          </a:xfrm>
          <a:prstGeom prst="rect">
            <a:avLst/>
          </a:prstGeom>
        </p:spPr>
        <p:txBody>
          <a:bodyPr vert="horz" lIns="96659" tIns="48330" rIns="96659" bIns="4833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Marcador de fecha 2"/>
          <p:cNvSpPr>
            <a:spLocks noGrp="1"/>
          </p:cNvSpPr>
          <p:nvPr>
            <p:ph type="dt" idx="1"/>
          </p:nvPr>
        </p:nvSpPr>
        <p:spPr>
          <a:xfrm>
            <a:off x="5438459" y="1"/>
            <a:ext cx="4160520" cy="367030"/>
          </a:xfrm>
          <a:prstGeom prst="rect">
            <a:avLst/>
          </a:prstGeom>
        </p:spPr>
        <p:txBody>
          <a:bodyPr vert="horz" lIns="96659" tIns="48330" rIns="96659" bIns="48330" rtlCol="0"/>
          <a:lstStyle>
            <a:lvl1pPr algn="r" eaLnBrk="1" fontAlgn="auto" hangingPunct="1">
              <a:spcBef>
                <a:spcPts val="0"/>
              </a:spcBef>
              <a:spcAft>
                <a:spcPts val="0"/>
              </a:spcAft>
              <a:defRPr sz="1200" smtClean="0">
                <a:latin typeface="+mn-lt"/>
              </a:defRPr>
            </a:lvl1pPr>
          </a:lstStyle>
          <a:p>
            <a:pPr>
              <a:defRPr/>
            </a:pPr>
            <a:endParaRPr lang="es-ES_tradnl"/>
          </a:p>
        </p:txBody>
      </p:sp>
      <p:sp>
        <p:nvSpPr>
          <p:cNvPr id="4" name="Marcador de imagen de diapositiva 3"/>
          <p:cNvSpPr>
            <a:spLocks noGrp="1" noRot="1" noChangeAspect="1"/>
          </p:cNvSpPr>
          <p:nvPr>
            <p:ph type="sldImg" idx="2"/>
          </p:nvPr>
        </p:nvSpPr>
        <p:spPr>
          <a:xfrm>
            <a:off x="2605088" y="914400"/>
            <a:ext cx="4391025" cy="2470150"/>
          </a:xfrm>
          <a:prstGeom prst="rect">
            <a:avLst/>
          </a:prstGeom>
          <a:noFill/>
          <a:ln w="12700">
            <a:solidFill>
              <a:prstClr val="black"/>
            </a:solidFill>
          </a:ln>
        </p:spPr>
        <p:txBody>
          <a:bodyPr vert="horz" lIns="96659" tIns="48330" rIns="96659" bIns="48330" rtlCol="0" anchor="ctr"/>
          <a:lstStyle/>
          <a:p>
            <a:pPr lvl="0"/>
            <a:endParaRPr lang="es-ES_tradnl" noProof="0" smtClean="0"/>
          </a:p>
        </p:txBody>
      </p:sp>
      <p:sp>
        <p:nvSpPr>
          <p:cNvPr id="5" name="Marcador de notas 4"/>
          <p:cNvSpPr>
            <a:spLocks noGrp="1"/>
          </p:cNvSpPr>
          <p:nvPr>
            <p:ph type="body" sz="quarter" idx="3"/>
          </p:nvPr>
        </p:nvSpPr>
        <p:spPr>
          <a:xfrm>
            <a:off x="960120" y="3520441"/>
            <a:ext cx="7680960" cy="2880360"/>
          </a:xfrm>
          <a:prstGeom prst="rect">
            <a:avLst/>
          </a:prstGeom>
        </p:spPr>
        <p:txBody>
          <a:bodyPr vert="horz" lIns="96659" tIns="48330" rIns="96659" bIns="48330" rtlCol="0"/>
          <a:lstStyle/>
          <a:p>
            <a:pPr lvl="0"/>
            <a:r>
              <a:rPr lang="es-ES_tradnl" noProof="0" smtClean="0"/>
              <a:t>Haga clic para modificar los estilos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6" name="Marcador de pie de página 5"/>
          <p:cNvSpPr>
            <a:spLocks noGrp="1"/>
          </p:cNvSpPr>
          <p:nvPr>
            <p:ph type="ftr" sz="quarter" idx="4"/>
          </p:nvPr>
        </p:nvSpPr>
        <p:spPr>
          <a:xfrm>
            <a:off x="1" y="6948171"/>
            <a:ext cx="4160520" cy="367029"/>
          </a:xfrm>
          <a:prstGeom prst="rect">
            <a:avLst/>
          </a:prstGeom>
        </p:spPr>
        <p:txBody>
          <a:bodyPr vert="horz" lIns="96659" tIns="48330" rIns="96659" bIns="4833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7" name="Marcador de número de diapositiva 6"/>
          <p:cNvSpPr>
            <a:spLocks noGrp="1"/>
          </p:cNvSpPr>
          <p:nvPr>
            <p:ph type="sldNum" sz="quarter" idx="5"/>
          </p:nvPr>
        </p:nvSpPr>
        <p:spPr>
          <a:xfrm>
            <a:off x="5438459" y="6948171"/>
            <a:ext cx="4160520" cy="367029"/>
          </a:xfrm>
          <a:prstGeom prst="rect">
            <a:avLst/>
          </a:prstGeom>
        </p:spPr>
        <p:txBody>
          <a:bodyPr vert="horz" lIns="96659" tIns="48330" rIns="96659" bIns="48330" rtlCol="0" anchor="b"/>
          <a:lstStyle>
            <a:lvl1pPr algn="r" eaLnBrk="1" fontAlgn="auto" hangingPunct="1">
              <a:spcBef>
                <a:spcPts val="0"/>
              </a:spcBef>
              <a:spcAft>
                <a:spcPts val="0"/>
              </a:spcAft>
              <a:defRPr sz="1200" smtClean="0">
                <a:latin typeface="+mn-lt"/>
              </a:defRPr>
            </a:lvl1pPr>
          </a:lstStyle>
          <a:p>
            <a:pPr>
              <a:defRPr/>
            </a:pPr>
            <a:fld id="{79E1ED7B-C595-3C49-AF12-E700DE43FF57}" type="slidenum">
              <a:rPr lang="es-ES_tradnl"/>
              <a:pPr>
                <a:defRPr/>
              </a:pPr>
              <a:t>‹Nº›</a:t>
            </a:fld>
            <a:endParaRPr lang="es-ES_tradnl"/>
          </a:p>
        </p:txBody>
      </p:sp>
    </p:spTree>
    <p:extLst>
      <p:ext uri="{BB962C8B-B14F-4D97-AF65-F5344CB8AC3E}">
        <p14:creationId xmlns:p14="http://schemas.microsoft.com/office/powerpoint/2010/main" val="3985944068"/>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79E1ED7B-C595-3C49-AF12-E700DE43FF57}" type="slidenum">
              <a:rPr lang="es-ES_tradnl" smtClean="0"/>
              <a:pPr>
                <a:defRPr/>
              </a:pPr>
              <a:t>1</a:t>
            </a:fld>
            <a:endParaRPr lang="es-ES_tradnl"/>
          </a:p>
        </p:txBody>
      </p:sp>
      <p:sp>
        <p:nvSpPr>
          <p:cNvPr id="5" name="4 Marcador de fecha"/>
          <p:cNvSpPr>
            <a:spLocks noGrp="1"/>
          </p:cNvSpPr>
          <p:nvPr>
            <p:ph type="dt" idx="11"/>
          </p:nvPr>
        </p:nvSpPr>
        <p:spPr/>
        <p:txBody>
          <a:bodyPr/>
          <a:lstStyle/>
          <a:p>
            <a:pPr>
              <a:defRPr/>
            </a:pPr>
            <a:endParaRPr lang="es-ES_tradnl"/>
          </a:p>
        </p:txBody>
      </p:sp>
    </p:spTree>
    <p:extLst>
      <p:ext uri="{BB962C8B-B14F-4D97-AF65-F5344CB8AC3E}">
        <p14:creationId xmlns:p14="http://schemas.microsoft.com/office/powerpoint/2010/main" val="15583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79E1ED7B-C595-3C49-AF12-E700DE43FF57}" type="slidenum">
              <a:rPr lang="es-ES_tradnl" smtClean="0"/>
              <a:pPr>
                <a:defRPr/>
              </a:pPr>
              <a:t>3</a:t>
            </a:fld>
            <a:endParaRPr lang="es-ES_tradnl"/>
          </a:p>
        </p:txBody>
      </p:sp>
      <p:sp>
        <p:nvSpPr>
          <p:cNvPr id="5" name="4 Marcador de fecha"/>
          <p:cNvSpPr>
            <a:spLocks noGrp="1"/>
          </p:cNvSpPr>
          <p:nvPr>
            <p:ph type="dt" idx="11"/>
          </p:nvPr>
        </p:nvSpPr>
        <p:spPr/>
        <p:txBody>
          <a:bodyPr/>
          <a:lstStyle/>
          <a:p>
            <a:pPr>
              <a:defRPr/>
            </a:pPr>
            <a:endParaRPr lang="es-ES_tradnl"/>
          </a:p>
        </p:txBody>
      </p:sp>
    </p:spTree>
    <p:extLst>
      <p:ext uri="{BB962C8B-B14F-4D97-AF65-F5344CB8AC3E}">
        <p14:creationId xmlns:p14="http://schemas.microsoft.com/office/powerpoint/2010/main" val="190747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79E1ED7B-C595-3C49-AF12-E700DE43FF57}" type="slidenum">
              <a:rPr lang="es-ES_tradnl" smtClean="0"/>
              <a:pPr>
                <a:defRPr/>
              </a:pPr>
              <a:t>6</a:t>
            </a:fld>
            <a:endParaRPr lang="es-ES_tradnl"/>
          </a:p>
        </p:txBody>
      </p:sp>
      <p:sp>
        <p:nvSpPr>
          <p:cNvPr id="5" name="4 Marcador de fecha"/>
          <p:cNvSpPr>
            <a:spLocks noGrp="1"/>
          </p:cNvSpPr>
          <p:nvPr>
            <p:ph type="dt" idx="11"/>
          </p:nvPr>
        </p:nvSpPr>
        <p:spPr/>
        <p:txBody>
          <a:bodyPr/>
          <a:lstStyle/>
          <a:p>
            <a:pPr>
              <a:defRPr/>
            </a:pPr>
            <a:endParaRPr lang="es-ES_tradnl"/>
          </a:p>
        </p:txBody>
      </p:sp>
    </p:spTree>
    <p:extLst>
      <p:ext uri="{BB962C8B-B14F-4D97-AF65-F5344CB8AC3E}">
        <p14:creationId xmlns:p14="http://schemas.microsoft.com/office/powerpoint/2010/main" val="173923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CL" dirty="0"/>
          </a:p>
        </p:txBody>
      </p:sp>
      <p:sp>
        <p:nvSpPr>
          <p:cNvPr id="4" name="Marcador de número de diapositiva 3"/>
          <p:cNvSpPr>
            <a:spLocks noGrp="1"/>
          </p:cNvSpPr>
          <p:nvPr>
            <p:ph type="sldNum" sz="quarter" idx="10"/>
          </p:nvPr>
        </p:nvSpPr>
        <p:spPr/>
        <p:txBody>
          <a:bodyPr/>
          <a:lstStyle/>
          <a:p>
            <a:pPr>
              <a:defRPr/>
            </a:pPr>
            <a:fld id="{79E1ED7B-C595-3C49-AF12-E700DE43FF57}" type="slidenum">
              <a:rPr lang="es-ES_tradnl" smtClean="0"/>
              <a:pPr>
                <a:defRPr/>
              </a:pPr>
              <a:t>8</a:t>
            </a:fld>
            <a:endParaRPr lang="es-ES_tradnl"/>
          </a:p>
        </p:txBody>
      </p:sp>
      <p:sp>
        <p:nvSpPr>
          <p:cNvPr id="5" name="4 Marcador de fecha"/>
          <p:cNvSpPr>
            <a:spLocks noGrp="1"/>
          </p:cNvSpPr>
          <p:nvPr>
            <p:ph type="dt" idx="11"/>
          </p:nvPr>
        </p:nvSpPr>
        <p:spPr/>
        <p:txBody>
          <a:bodyPr/>
          <a:lstStyle/>
          <a:p>
            <a:pPr>
              <a:defRPr/>
            </a:pPr>
            <a:endParaRPr lang="es-ES_tradnl"/>
          </a:p>
        </p:txBody>
      </p:sp>
    </p:spTree>
    <p:extLst>
      <p:ext uri="{BB962C8B-B14F-4D97-AF65-F5344CB8AC3E}">
        <p14:creationId xmlns:p14="http://schemas.microsoft.com/office/powerpoint/2010/main" val="38496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9E1ED7B-C595-3C49-AF12-E700DE43FF57}" type="slidenum">
              <a:rPr lang="es-ES_tradnl" smtClean="0"/>
              <a:pPr>
                <a:defRPr/>
              </a:pPr>
              <a:t>13</a:t>
            </a:fld>
            <a:endParaRPr lang="es-ES_tradnl"/>
          </a:p>
        </p:txBody>
      </p:sp>
      <p:sp>
        <p:nvSpPr>
          <p:cNvPr id="5" name="4 Marcador de fecha"/>
          <p:cNvSpPr>
            <a:spLocks noGrp="1"/>
          </p:cNvSpPr>
          <p:nvPr>
            <p:ph type="dt" idx="11"/>
          </p:nvPr>
        </p:nvSpPr>
        <p:spPr/>
        <p:txBody>
          <a:bodyPr/>
          <a:lstStyle/>
          <a:p>
            <a:pPr>
              <a:defRPr/>
            </a:pPr>
            <a:endParaRPr lang="es-ES_tradnl"/>
          </a:p>
        </p:txBody>
      </p:sp>
    </p:spTree>
    <p:extLst>
      <p:ext uri="{BB962C8B-B14F-4D97-AF65-F5344CB8AC3E}">
        <p14:creationId xmlns:p14="http://schemas.microsoft.com/office/powerpoint/2010/main" val="96641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9E1ED7B-C595-3C49-AF12-E700DE43FF57}" type="slidenum">
              <a:rPr lang="es-ES_tradnl" smtClean="0"/>
              <a:pPr>
                <a:defRPr/>
              </a:pPr>
              <a:t>25</a:t>
            </a:fld>
            <a:endParaRPr lang="es-ES_tradnl"/>
          </a:p>
        </p:txBody>
      </p:sp>
      <p:sp>
        <p:nvSpPr>
          <p:cNvPr id="5" name="4 Marcador de fecha"/>
          <p:cNvSpPr>
            <a:spLocks noGrp="1"/>
          </p:cNvSpPr>
          <p:nvPr>
            <p:ph type="dt" idx="11"/>
          </p:nvPr>
        </p:nvSpPr>
        <p:spPr/>
        <p:txBody>
          <a:bodyPr/>
          <a:lstStyle/>
          <a:p>
            <a:pPr>
              <a:defRPr/>
            </a:pPr>
            <a:endParaRPr lang="es-ES_tradnl"/>
          </a:p>
        </p:txBody>
      </p:sp>
    </p:spTree>
    <p:extLst>
      <p:ext uri="{BB962C8B-B14F-4D97-AF65-F5344CB8AC3E}">
        <p14:creationId xmlns:p14="http://schemas.microsoft.com/office/powerpoint/2010/main" val="200503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9E1ED7B-C595-3C49-AF12-E700DE43FF57}" type="slidenum">
              <a:rPr lang="es-ES_tradnl" smtClean="0"/>
              <a:pPr>
                <a:defRPr/>
              </a:pPr>
              <a:t>26</a:t>
            </a:fld>
            <a:endParaRPr lang="es-ES_tradnl"/>
          </a:p>
        </p:txBody>
      </p:sp>
      <p:sp>
        <p:nvSpPr>
          <p:cNvPr id="5" name="4 Marcador de fecha"/>
          <p:cNvSpPr>
            <a:spLocks noGrp="1"/>
          </p:cNvSpPr>
          <p:nvPr>
            <p:ph type="dt" idx="11"/>
          </p:nvPr>
        </p:nvSpPr>
        <p:spPr/>
        <p:txBody>
          <a:bodyPr/>
          <a:lstStyle/>
          <a:p>
            <a:pPr>
              <a:defRPr/>
            </a:pPr>
            <a:endParaRPr lang="es-ES_tradnl"/>
          </a:p>
        </p:txBody>
      </p:sp>
    </p:spTree>
    <p:extLst>
      <p:ext uri="{BB962C8B-B14F-4D97-AF65-F5344CB8AC3E}">
        <p14:creationId xmlns:p14="http://schemas.microsoft.com/office/powerpoint/2010/main" val="200503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a:defRPr/>
            </a:pPr>
            <a:fld id="{79E1ED7B-C595-3C49-AF12-E700DE43FF57}" type="slidenum">
              <a:rPr lang="es-ES_tradnl" smtClean="0"/>
              <a:pPr>
                <a:defRPr/>
              </a:pPr>
              <a:t>41</a:t>
            </a:fld>
            <a:endParaRPr lang="es-ES_tradnl"/>
          </a:p>
        </p:txBody>
      </p:sp>
      <p:sp>
        <p:nvSpPr>
          <p:cNvPr id="5" name="4 Marcador de fecha"/>
          <p:cNvSpPr>
            <a:spLocks noGrp="1"/>
          </p:cNvSpPr>
          <p:nvPr>
            <p:ph type="dt" idx="11"/>
          </p:nvPr>
        </p:nvSpPr>
        <p:spPr/>
        <p:txBody>
          <a:bodyPr/>
          <a:lstStyle/>
          <a:p>
            <a:pPr>
              <a:defRPr/>
            </a:pPr>
            <a:endParaRPr lang="es-ES_tradnl"/>
          </a:p>
        </p:txBody>
      </p:sp>
    </p:spTree>
    <p:extLst>
      <p:ext uri="{BB962C8B-B14F-4D97-AF65-F5344CB8AC3E}">
        <p14:creationId xmlns:p14="http://schemas.microsoft.com/office/powerpoint/2010/main" val="2570042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4572"/>
          </a:xfrm>
          <a:prstGeom prst="rect">
            <a:avLst/>
          </a:prstGeom>
        </p:spPr>
      </p:pic>
      <p:sp>
        <p:nvSpPr>
          <p:cNvPr id="2" name="Título 1"/>
          <p:cNvSpPr>
            <a:spLocks noGrp="1"/>
          </p:cNvSpPr>
          <p:nvPr>
            <p:ph type="ctrTitle"/>
          </p:nvPr>
        </p:nvSpPr>
        <p:spPr>
          <a:xfrm>
            <a:off x="1524000" y="3657599"/>
            <a:ext cx="9144000" cy="1115105"/>
          </a:xfrm>
        </p:spPr>
        <p:txBody>
          <a:bodyPr anchor="b"/>
          <a:lstStyle>
            <a:lvl1pPr algn="ctr">
              <a:defRPr sz="6000">
                <a:solidFill>
                  <a:schemeClr val="bg1"/>
                </a:solidFill>
              </a:defRPr>
            </a:lvl1pPr>
          </a:lstStyle>
          <a:p>
            <a:r>
              <a:rPr lang="es-ES_tradnl" dirty="0" smtClean="0"/>
              <a:t>Clic para editar título</a:t>
            </a:r>
            <a:endParaRPr lang="es-ES_tradnl" dirty="0"/>
          </a:p>
        </p:txBody>
      </p:sp>
      <p:sp>
        <p:nvSpPr>
          <p:cNvPr id="3" name="Subtítulo 2"/>
          <p:cNvSpPr>
            <a:spLocks noGrp="1"/>
          </p:cNvSpPr>
          <p:nvPr>
            <p:ph type="subTitle" idx="1"/>
          </p:nvPr>
        </p:nvSpPr>
        <p:spPr>
          <a:xfrm>
            <a:off x="1524000" y="5030244"/>
            <a:ext cx="9144000" cy="543242"/>
          </a:xfrm>
        </p:spPr>
        <p:txBody>
          <a:bodyPr/>
          <a:lstStyle>
            <a:lvl1pPr marL="0" indent="0" algn="ctr">
              <a:buNone/>
              <a:defRPr sz="2400">
                <a:solidFill>
                  <a:schemeClr val="accent5">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smtClean="0"/>
              <a:t>Haga clic para modificar el estilo de subtítulo del patrón</a:t>
            </a:r>
            <a:endParaRPr lang="es-ES_tradnl" dirty="0"/>
          </a:p>
        </p:txBody>
      </p:sp>
    </p:spTree>
    <p:extLst>
      <p:ext uri="{BB962C8B-B14F-4D97-AF65-F5344CB8AC3E}">
        <p14:creationId xmlns:p14="http://schemas.microsoft.com/office/powerpoint/2010/main" val="44599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texto vertical 2"/>
          <p:cNvSpPr>
            <a:spLocks noGrp="1"/>
          </p:cNvSpPr>
          <p:nvPr>
            <p:ph type="body" orient="vert" idx="1"/>
          </p:nvPr>
        </p:nvSpPr>
        <p:spPr>
          <a:xfrm>
            <a:off x="3738155" y="365125"/>
            <a:ext cx="7734300" cy="4955812"/>
          </a:xfrm>
        </p:spPr>
        <p:txBody>
          <a:bodyPr vert="eaVert"/>
          <a:lstStyle>
            <a:lvl1pPr>
              <a:defRPr sz="2400">
                <a:solidFill>
                  <a:schemeClr val="tx1">
                    <a:lumMod val="50000"/>
                    <a:lumOff val="50000"/>
                  </a:schemeClr>
                </a:solidFill>
              </a:defRPr>
            </a:lvl1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10"/>
          </p:nvPr>
        </p:nvSpPr>
        <p:spPr/>
        <p:txBody>
          <a:bodyPr/>
          <a:lstStyle>
            <a:lvl1pPr>
              <a:defRPr/>
            </a:lvl1pPr>
          </a:lstStyle>
          <a:p>
            <a:pPr>
              <a:defRPr/>
            </a:pPr>
            <a:fld id="{8329AAC3-CC91-0B4E-8C20-82B9A9BC8F43}" type="datetimeFigureOut">
              <a:rPr lang="es-ES_tradnl"/>
              <a:pPr>
                <a:defRPr/>
              </a:pPr>
              <a:t>25/07/2019</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EFCAC5B7-3FC4-8646-9581-025A943C610C}" type="slidenum">
              <a:rPr lang="es-ES_tradnl"/>
              <a:pPr>
                <a:defRPr/>
              </a:pPr>
              <a:t>‹Nº›</a:t>
            </a:fld>
            <a:endParaRPr lang="es-ES_tradnl"/>
          </a:p>
        </p:txBody>
      </p:sp>
      <p:sp>
        <p:nvSpPr>
          <p:cNvPr id="9" name="Título 1"/>
          <p:cNvSpPr>
            <a:spLocks noGrp="1"/>
          </p:cNvSpPr>
          <p:nvPr>
            <p:ph type="title"/>
          </p:nvPr>
        </p:nvSpPr>
        <p:spPr>
          <a:xfrm>
            <a:off x="1545144" y="398826"/>
            <a:ext cx="2129246" cy="2638842"/>
          </a:xfrm>
        </p:spPr>
        <p:txBody>
          <a:bodyPr anchor="t"/>
          <a:lstStyle>
            <a:lvl1pPr algn="l">
              <a:defRPr sz="3200" b="0">
                <a:solidFill>
                  <a:schemeClr val="accent5">
                    <a:lumMod val="75000"/>
                  </a:schemeClr>
                </a:solidFill>
                <a:latin typeface="+mn-lt"/>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63103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arcador de fecha 3"/>
          <p:cNvSpPr>
            <a:spLocks noGrp="1"/>
          </p:cNvSpPr>
          <p:nvPr>
            <p:ph type="dt" sz="half" idx="10"/>
          </p:nvPr>
        </p:nvSpPr>
        <p:spPr/>
        <p:txBody>
          <a:bodyPr/>
          <a:lstStyle>
            <a:lvl1pPr>
              <a:defRPr/>
            </a:lvl1pPr>
          </a:lstStyle>
          <a:p>
            <a:pPr>
              <a:defRPr/>
            </a:pPr>
            <a:fld id="{38C5DB3D-B4F8-4E40-88F4-F1DA3E43950A}" type="datetimeFigureOut">
              <a:rPr lang="es-ES_tradnl"/>
              <a:pPr>
                <a:defRPr/>
              </a:pPr>
              <a:t>25/07/2019</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68B7750B-09F4-1F48-9C7C-FAA225CCD372}" type="slidenum">
              <a:rPr lang="es-ES_tradnl"/>
              <a:pPr>
                <a:defRPr/>
              </a:pPr>
              <a:t>‹Nº›</a:t>
            </a:fld>
            <a:endParaRPr lang="es-ES_tradnl"/>
          </a:p>
        </p:txBody>
      </p:sp>
      <p:sp>
        <p:nvSpPr>
          <p:cNvPr id="9" name="Título 1"/>
          <p:cNvSpPr>
            <a:spLocks noGrp="1"/>
          </p:cNvSpPr>
          <p:nvPr>
            <p:ph type="ctrTitle"/>
          </p:nvPr>
        </p:nvSpPr>
        <p:spPr>
          <a:xfrm>
            <a:off x="1524000" y="3657599"/>
            <a:ext cx="9144000" cy="1115105"/>
          </a:xfrm>
        </p:spPr>
        <p:txBody>
          <a:bodyPr anchor="b"/>
          <a:lstStyle>
            <a:lvl1pPr algn="ctr">
              <a:defRPr sz="6000">
                <a:solidFill>
                  <a:schemeClr val="bg1"/>
                </a:solidFill>
              </a:defRPr>
            </a:lvl1pPr>
          </a:lstStyle>
          <a:p>
            <a:r>
              <a:rPr lang="es-ES_tradnl" dirty="0" smtClean="0"/>
              <a:t>Clic para editar título</a:t>
            </a:r>
            <a:endParaRPr lang="es-ES_tradnl" dirty="0"/>
          </a:p>
        </p:txBody>
      </p:sp>
      <p:sp>
        <p:nvSpPr>
          <p:cNvPr id="10" name="Subtítulo 2"/>
          <p:cNvSpPr>
            <a:spLocks noGrp="1"/>
          </p:cNvSpPr>
          <p:nvPr>
            <p:ph type="subTitle" idx="1"/>
          </p:nvPr>
        </p:nvSpPr>
        <p:spPr>
          <a:xfrm>
            <a:off x="1524000" y="5030244"/>
            <a:ext cx="9144000" cy="543242"/>
          </a:xfrm>
        </p:spPr>
        <p:txBody>
          <a:bodyPr/>
          <a:lstStyle>
            <a:lvl1pPr marL="0" indent="0" algn="ctr">
              <a:buNone/>
              <a:defRPr sz="2400">
                <a:solidFill>
                  <a:schemeClr val="accent5">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smtClean="0"/>
              <a:t>Haga clic para modificar el estilo de subtítulo del patrón</a:t>
            </a:r>
            <a:endParaRPr lang="es-ES_tradnl" dirty="0"/>
          </a:p>
        </p:txBody>
      </p:sp>
    </p:spTree>
    <p:extLst>
      <p:ext uri="{BB962C8B-B14F-4D97-AF65-F5344CB8AC3E}">
        <p14:creationId xmlns:p14="http://schemas.microsoft.com/office/powerpoint/2010/main" val="200638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ítulo vertical y texto">
    <p:spTree>
      <p:nvGrpSpPr>
        <p:cNvPr id="1" name=""/>
        <p:cNvGrpSpPr/>
        <p:nvPr/>
      </p:nvGrpSpPr>
      <p:grpSpPr>
        <a:xfrm>
          <a:off x="0" y="0"/>
          <a:ext cx="0" cy="0"/>
          <a:chOff x="0" y="0"/>
          <a:chExt cx="0" cy="0"/>
        </a:xfrm>
      </p:grpSpPr>
      <p:sp>
        <p:nvSpPr>
          <p:cNvPr id="9" name="Título 1"/>
          <p:cNvSpPr>
            <a:spLocks noGrp="1"/>
          </p:cNvSpPr>
          <p:nvPr>
            <p:ph type="title"/>
          </p:nvPr>
        </p:nvSpPr>
        <p:spPr>
          <a:xfrm>
            <a:off x="225289" y="172279"/>
            <a:ext cx="11688417" cy="874644"/>
          </a:xfrm>
        </p:spPr>
        <p:txBody>
          <a:bodyPr anchor="t"/>
          <a:lstStyle>
            <a:lvl1pPr algn="ctr">
              <a:defRPr sz="4000" b="1">
                <a:solidFill>
                  <a:schemeClr val="accent1">
                    <a:lumMod val="75000"/>
                  </a:schemeClr>
                </a:solidFill>
                <a:latin typeface="+mn-lt"/>
              </a:defRPr>
            </a:lvl1pPr>
          </a:lstStyle>
          <a:p>
            <a:r>
              <a:rPr lang="es-ES" dirty="0" smtClean="0"/>
              <a:t>Haga clic para modificar el estilo de título del patrón</a:t>
            </a:r>
            <a:endParaRPr lang="es-ES_tradnl" dirty="0"/>
          </a:p>
        </p:txBody>
      </p:sp>
      <p:pic>
        <p:nvPicPr>
          <p:cNvPr id="3" name="Picture 2"/>
          <p:cNvPicPr>
            <a:picLocks noChangeAspect="1" noChangeArrowheads="1"/>
          </p:cNvPicPr>
          <p:nvPr userDrawn="1"/>
        </p:nvPicPr>
        <p:blipFill>
          <a:blip r:embed="rId2"/>
          <a:srcRect/>
          <a:stretch>
            <a:fillRect/>
          </a:stretch>
        </p:blipFill>
        <p:spPr bwMode="auto">
          <a:xfrm>
            <a:off x="10386668" y="6157126"/>
            <a:ext cx="1527037" cy="395159"/>
          </a:xfrm>
          <a:prstGeom prst="rect">
            <a:avLst/>
          </a:prstGeom>
          <a:noFill/>
          <a:ln w="9525">
            <a:noFill/>
            <a:miter lim="800000"/>
            <a:headEnd/>
            <a:tailEnd/>
          </a:ln>
        </p:spPr>
      </p:pic>
    </p:spTree>
    <p:extLst>
      <p:ext uri="{BB962C8B-B14F-4D97-AF65-F5344CB8AC3E}">
        <p14:creationId xmlns:p14="http://schemas.microsoft.com/office/powerpoint/2010/main" val="138077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ítulo vertical y texto">
    <p:spTree>
      <p:nvGrpSpPr>
        <p:cNvPr id="1" name=""/>
        <p:cNvGrpSpPr/>
        <p:nvPr/>
      </p:nvGrpSpPr>
      <p:grpSpPr>
        <a:xfrm>
          <a:off x="0" y="0"/>
          <a:ext cx="0" cy="0"/>
          <a:chOff x="0" y="0"/>
          <a:chExt cx="0" cy="0"/>
        </a:xfrm>
      </p:grpSpPr>
      <p:sp>
        <p:nvSpPr>
          <p:cNvPr id="9" name="Título 1"/>
          <p:cNvSpPr>
            <a:spLocks noGrp="1"/>
          </p:cNvSpPr>
          <p:nvPr>
            <p:ph type="title"/>
          </p:nvPr>
        </p:nvSpPr>
        <p:spPr>
          <a:xfrm>
            <a:off x="225289" y="172279"/>
            <a:ext cx="11688417" cy="874644"/>
          </a:xfrm>
        </p:spPr>
        <p:txBody>
          <a:bodyPr anchor="t"/>
          <a:lstStyle>
            <a:lvl1pPr algn="ctr">
              <a:defRPr sz="4000" b="1">
                <a:solidFill>
                  <a:schemeClr val="accent1">
                    <a:lumMod val="75000"/>
                  </a:schemeClr>
                </a:solidFill>
                <a:latin typeface="+mn-lt"/>
              </a:defRPr>
            </a:lvl1pPr>
          </a:lstStyle>
          <a:p>
            <a:r>
              <a:rPr lang="es-ES" dirty="0" smtClean="0"/>
              <a:t>Haga clic para modificar el estilo de título del patrón</a:t>
            </a:r>
            <a:endParaRPr lang="es-ES_tradnl" dirty="0"/>
          </a:p>
        </p:txBody>
      </p:sp>
      <p:pic>
        <p:nvPicPr>
          <p:cNvPr id="3" name="Picture 2"/>
          <p:cNvPicPr>
            <a:picLocks noChangeAspect="1" noChangeArrowheads="1"/>
          </p:cNvPicPr>
          <p:nvPr userDrawn="1"/>
        </p:nvPicPr>
        <p:blipFill>
          <a:blip r:embed="rId2"/>
          <a:srcRect/>
          <a:stretch>
            <a:fillRect/>
          </a:stretch>
        </p:blipFill>
        <p:spPr bwMode="auto">
          <a:xfrm>
            <a:off x="10386668" y="6157126"/>
            <a:ext cx="1527037" cy="395159"/>
          </a:xfrm>
          <a:prstGeom prst="rect">
            <a:avLst/>
          </a:prstGeom>
          <a:noFill/>
          <a:ln w="9525">
            <a:noFill/>
            <a:miter lim="800000"/>
            <a:headEnd/>
            <a:tailEnd/>
          </a:ln>
        </p:spPr>
      </p:pic>
    </p:spTree>
    <p:extLst>
      <p:ext uri="{BB962C8B-B14F-4D97-AF65-F5344CB8AC3E}">
        <p14:creationId xmlns:p14="http://schemas.microsoft.com/office/powerpoint/2010/main" val="318475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567542" y="398826"/>
            <a:ext cx="9901646" cy="592183"/>
          </a:xfrm>
        </p:spPr>
        <p:txBody>
          <a:bodyPr anchor="t"/>
          <a:lstStyle>
            <a:lvl1pPr algn="r">
              <a:defRPr sz="3200" b="0">
                <a:solidFill>
                  <a:schemeClr val="accent5">
                    <a:lumMod val="75000"/>
                  </a:schemeClr>
                </a:solidFill>
                <a:latin typeface="+mn-lt"/>
              </a:defRPr>
            </a:lvl1pPr>
          </a:lstStyle>
          <a:p>
            <a:r>
              <a:rPr lang="es-ES_tradnl" dirty="0" smtClean="0"/>
              <a:t>Clic para editar título</a:t>
            </a:r>
            <a:endParaRPr lang="es-ES_tradnl" dirty="0"/>
          </a:p>
        </p:txBody>
      </p:sp>
      <p:sp>
        <p:nvSpPr>
          <p:cNvPr id="3" name="Marcador de contenido 2"/>
          <p:cNvSpPr>
            <a:spLocks noGrp="1"/>
          </p:cNvSpPr>
          <p:nvPr>
            <p:ph idx="1"/>
          </p:nvPr>
        </p:nvSpPr>
        <p:spPr>
          <a:xfrm>
            <a:off x="1567541" y="1389837"/>
            <a:ext cx="9901647" cy="3987234"/>
          </a:xfrm>
        </p:spPr>
        <p:txBody>
          <a:bodyPr/>
          <a:lstStyle>
            <a:lvl1pPr>
              <a:defRPr sz="2400">
                <a:solidFill>
                  <a:schemeClr val="tx1">
                    <a:lumMod val="50000"/>
                    <a:lumOff val="50000"/>
                  </a:schemeClr>
                </a:solidFill>
              </a:defRPr>
            </a:lvl1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10"/>
          </p:nvPr>
        </p:nvSpPr>
        <p:spPr/>
        <p:txBody>
          <a:bodyPr/>
          <a:lstStyle>
            <a:lvl1pPr>
              <a:defRPr/>
            </a:lvl1pPr>
          </a:lstStyle>
          <a:p>
            <a:pPr>
              <a:defRPr/>
            </a:pPr>
            <a:fld id="{3125C02D-0300-CD44-81D2-BAB214729F09}" type="datetimeFigureOut">
              <a:rPr lang="es-ES_tradnl"/>
              <a:pPr>
                <a:defRPr/>
              </a:pPr>
              <a:t>25/07/2019</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5F983F0D-35D7-1E4A-B981-8F6984377907}" type="slidenum">
              <a:rPr lang="es-ES_tradnl"/>
              <a:pPr>
                <a:defRPr/>
              </a:pPr>
              <a:t>‹Nº›</a:t>
            </a:fld>
            <a:endParaRPr lang="es-ES_tradnl"/>
          </a:p>
        </p:txBody>
      </p:sp>
    </p:spTree>
    <p:extLst>
      <p:ext uri="{BB962C8B-B14F-4D97-AF65-F5344CB8AC3E}">
        <p14:creationId xmlns:p14="http://schemas.microsoft.com/office/powerpoint/2010/main" val="109657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texto 2"/>
          <p:cNvSpPr>
            <a:spLocks noGrp="1"/>
          </p:cNvSpPr>
          <p:nvPr>
            <p:ph type="body" idx="1"/>
          </p:nvPr>
        </p:nvSpPr>
        <p:spPr>
          <a:xfrm>
            <a:off x="831850" y="453945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F995BE07-3F65-B847-B90C-9B848AF25B97}" type="datetimeFigureOut">
              <a:rPr lang="es-ES_tradnl"/>
              <a:pPr>
                <a:defRPr/>
              </a:pPr>
              <a:t>25/07/2019</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711BEB2E-DCB3-0A40-90B3-F055FB08725D}" type="slidenum">
              <a:rPr lang="es-ES_tradnl"/>
              <a:pPr>
                <a:defRPr/>
              </a:pPr>
              <a:t>‹Nº›</a:t>
            </a:fld>
            <a:endParaRPr lang="es-ES_tradnl"/>
          </a:p>
        </p:txBody>
      </p:sp>
      <p:sp>
        <p:nvSpPr>
          <p:cNvPr id="9" name="Título 1"/>
          <p:cNvSpPr>
            <a:spLocks noGrp="1"/>
          </p:cNvSpPr>
          <p:nvPr>
            <p:ph type="title"/>
          </p:nvPr>
        </p:nvSpPr>
        <p:spPr>
          <a:xfrm>
            <a:off x="1567542" y="398826"/>
            <a:ext cx="9901646" cy="592183"/>
          </a:xfrm>
        </p:spPr>
        <p:txBody>
          <a:bodyPr anchor="t"/>
          <a:lstStyle>
            <a:lvl1pPr algn="r">
              <a:defRPr sz="3200" b="0">
                <a:solidFill>
                  <a:schemeClr val="accent5">
                    <a:lumMod val="75000"/>
                  </a:schemeClr>
                </a:solidFill>
                <a:latin typeface="+mn-lt"/>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42124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p:cNvSpPr>
            <a:spLocks noGrp="1"/>
          </p:cNvSpPr>
          <p:nvPr>
            <p:ph sz="half" idx="1"/>
          </p:nvPr>
        </p:nvSpPr>
        <p:spPr>
          <a:xfrm>
            <a:off x="838200" y="1825625"/>
            <a:ext cx="5181600" cy="3819801"/>
          </a:xfrm>
        </p:spPr>
        <p:txBody>
          <a:bodyPr/>
          <a:lstStyle>
            <a:lvl1pPr>
              <a:defRPr sz="2400">
                <a:solidFill>
                  <a:schemeClr val="tx1">
                    <a:lumMod val="50000"/>
                    <a:lumOff val="50000"/>
                  </a:schemeClr>
                </a:solidFill>
              </a:defRPr>
            </a:lvl1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contenido 3"/>
          <p:cNvSpPr>
            <a:spLocks noGrp="1"/>
          </p:cNvSpPr>
          <p:nvPr>
            <p:ph sz="half" idx="2"/>
          </p:nvPr>
        </p:nvSpPr>
        <p:spPr>
          <a:xfrm>
            <a:off x="6172200" y="1825625"/>
            <a:ext cx="5181600" cy="3819801"/>
          </a:xfrm>
        </p:spPr>
        <p:txBody>
          <a:bodyPr/>
          <a:lstStyle>
            <a:lvl1pPr>
              <a:defRPr sz="2400">
                <a:solidFill>
                  <a:schemeClr val="tx1">
                    <a:lumMod val="50000"/>
                    <a:lumOff val="50000"/>
                  </a:schemeClr>
                </a:solidFill>
              </a:defRPr>
            </a:lvl1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fecha 3"/>
          <p:cNvSpPr>
            <a:spLocks noGrp="1"/>
          </p:cNvSpPr>
          <p:nvPr>
            <p:ph type="dt" sz="half" idx="10"/>
          </p:nvPr>
        </p:nvSpPr>
        <p:spPr/>
        <p:txBody>
          <a:bodyPr/>
          <a:lstStyle>
            <a:lvl1pPr>
              <a:defRPr/>
            </a:lvl1pPr>
          </a:lstStyle>
          <a:p>
            <a:pPr>
              <a:defRPr/>
            </a:pPr>
            <a:fld id="{10E0C166-AF1A-4440-B2D5-A9CEE7BA433E}" type="datetimeFigureOut">
              <a:rPr lang="es-ES_tradnl"/>
              <a:pPr>
                <a:defRPr/>
              </a:pPr>
              <a:t>25/07/2019</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E06569B9-8D1D-6541-A06E-201761265A06}" type="slidenum">
              <a:rPr lang="es-ES_tradnl"/>
              <a:pPr>
                <a:defRPr/>
              </a:pPr>
              <a:t>‹Nº›</a:t>
            </a:fld>
            <a:endParaRPr lang="es-ES_tradnl"/>
          </a:p>
        </p:txBody>
      </p:sp>
      <p:sp>
        <p:nvSpPr>
          <p:cNvPr id="10" name="Título 1"/>
          <p:cNvSpPr>
            <a:spLocks noGrp="1"/>
          </p:cNvSpPr>
          <p:nvPr>
            <p:ph type="title"/>
          </p:nvPr>
        </p:nvSpPr>
        <p:spPr>
          <a:xfrm>
            <a:off x="1567542" y="398826"/>
            <a:ext cx="9901646" cy="592183"/>
          </a:xfrm>
        </p:spPr>
        <p:txBody>
          <a:bodyPr anchor="t"/>
          <a:lstStyle>
            <a:lvl1pPr algn="r">
              <a:defRPr sz="3200" b="0">
                <a:solidFill>
                  <a:schemeClr val="accent5">
                    <a:lumMod val="75000"/>
                  </a:schemeClr>
                </a:solidFill>
                <a:latin typeface="+mn-lt"/>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181965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p:txBody>
          <a:bodyPr/>
          <a:lstStyle>
            <a:lvl1pPr>
              <a:defRPr/>
            </a:lvl1pPr>
          </a:lstStyle>
          <a:p>
            <a:pPr>
              <a:defRPr/>
            </a:pPr>
            <a:fld id="{4AA5AC73-B3C7-3248-B37C-B66E4123E4B7}" type="datetimeFigureOut">
              <a:rPr lang="es-ES_tradnl"/>
              <a:pPr>
                <a:defRPr/>
              </a:pPr>
              <a:t>25/07/2019</a:t>
            </a:fld>
            <a:endParaRPr lang="es-ES_tradnl"/>
          </a:p>
        </p:txBody>
      </p:sp>
      <p:sp>
        <p:nvSpPr>
          <p:cNvPr id="8" name="Marcador de pie de página 4"/>
          <p:cNvSpPr>
            <a:spLocks noGrp="1"/>
          </p:cNvSpPr>
          <p:nvPr>
            <p:ph type="ftr" sz="quarter" idx="11"/>
          </p:nvPr>
        </p:nvSpPr>
        <p:spPr/>
        <p:txBody>
          <a:bodyPr/>
          <a:lstStyle>
            <a:lvl1pPr>
              <a:defRPr/>
            </a:lvl1pPr>
          </a:lstStyle>
          <a:p>
            <a:pPr>
              <a:defRPr/>
            </a:pPr>
            <a:endParaRPr lang="es-ES_tradnl"/>
          </a:p>
        </p:txBody>
      </p:sp>
      <p:sp>
        <p:nvSpPr>
          <p:cNvPr id="9" name="Marcador de número de diapositiva 5"/>
          <p:cNvSpPr>
            <a:spLocks noGrp="1"/>
          </p:cNvSpPr>
          <p:nvPr>
            <p:ph type="sldNum" sz="quarter" idx="12"/>
          </p:nvPr>
        </p:nvSpPr>
        <p:spPr/>
        <p:txBody>
          <a:bodyPr/>
          <a:lstStyle>
            <a:lvl1pPr>
              <a:defRPr/>
            </a:lvl1pPr>
          </a:lstStyle>
          <a:p>
            <a:pPr>
              <a:defRPr/>
            </a:pPr>
            <a:fld id="{A1EFA2B7-19F6-5549-A948-7F59198E8E82}" type="slidenum">
              <a:rPr lang="es-ES_tradnl"/>
              <a:pPr>
                <a:defRPr/>
              </a:pPr>
              <a:t>‹Nº›</a:t>
            </a:fld>
            <a:endParaRPr lang="es-ES_tradnl"/>
          </a:p>
        </p:txBody>
      </p:sp>
      <p:sp>
        <p:nvSpPr>
          <p:cNvPr id="12" name="Título 1"/>
          <p:cNvSpPr>
            <a:spLocks noGrp="1"/>
          </p:cNvSpPr>
          <p:nvPr>
            <p:ph type="title"/>
          </p:nvPr>
        </p:nvSpPr>
        <p:spPr>
          <a:xfrm>
            <a:off x="838200" y="398826"/>
            <a:ext cx="8206409" cy="592183"/>
          </a:xfrm>
        </p:spPr>
        <p:txBody>
          <a:bodyPr anchor="t"/>
          <a:lstStyle>
            <a:lvl1pPr algn="l">
              <a:defRPr sz="3200" b="0">
                <a:solidFill>
                  <a:schemeClr val="accent5">
                    <a:lumMod val="75000"/>
                  </a:schemeClr>
                </a:solidFill>
                <a:latin typeface="+mn-lt"/>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66918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fecha 3"/>
          <p:cNvSpPr>
            <a:spLocks noGrp="1"/>
          </p:cNvSpPr>
          <p:nvPr>
            <p:ph type="dt" sz="half" idx="10"/>
          </p:nvPr>
        </p:nvSpPr>
        <p:spPr/>
        <p:txBody>
          <a:bodyPr/>
          <a:lstStyle>
            <a:lvl1pPr>
              <a:defRPr/>
            </a:lvl1pPr>
          </a:lstStyle>
          <a:p>
            <a:pPr>
              <a:defRPr/>
            </a:pPr>
            <a:fld id="{6C8950EF-67BE-4147-A48A-7CCCD3AF180D}" type="datetimeFigureOut">
              <a:rPr lang="es-ES_tradnl"/>
              <a:pPr>
                <a:defRPr/>
              </a:pPr>
              <a:t>25/07/2019</a:t>
            </a:fld>
            <a:endParaRPr lang="es-ES_tradnl"/>
          </a:p>
        </p:txBody>
      </p:sp>
      <p:sp>
        <p:nvSpPr>
          <p:cNvPr id="4" name="Marcador de pie de página 4"/>
          <p:cNvSpPr>
            <a:spLocks noGrp="1"/>
          </p:cNvSpPr>
          <p:nvPr>
            <p:ph type="ftr" sz="quarter" idx="11"/>
          </p:nvPr>
        </p:nvSpPr>
        <p:spPr/>
        <p:txBody>
          <a:bodyPr/>
          <a:lstStyle>
            <a:lvl1pPr>
              <a:defRPr/>
            </a:lvl1pPr>
          </a:lstStyle>
          <a:p>
            <a:pPr>
              <a:defRPr/>
            </a:pPr>
            <a:endParaRPr lang="es-ES_tradnl"/>
          </a:p>
        </p:txBody>
      </p:sp>
      <p:sp>
        <p:nvSpPr>
          <p:cNvPr id="5" name="Marcador de número de diapositiva 5"/>
          <p:cNvSpPr>
            <a:spLocks noGrp="1"/>
          </p:cNvSpPr>
          <p:nvPr>
            <p:ph type="sldNum" sz="quarter" idx="12"/>
          </p:nvPr>
        </p:nvSpPr>
        <p:spPr/>
        <p:txBody>
          <a:bodyPr/>
          <a:lstStyle>
            <a:lvl1pPr>
              <a:defRPr/>
            </a:lvl1pPr>
          </a:lstStyle>
          <a:p>
            <a:pPr>
              <a:defRPr/>
            </a:pPr>
            <a:fld id="{B1DA214D-E25B-924B-9BB4-6D1F0483E7DB}" type="slidenum">
              <a:rPr lang="es-ES_tradnl"/>
              <a:pPr>
                <a:defRPr/>
              </a:pPr>
              <a:t>‹Nº›</a:t>
            </a:fld>
            <a:endParaRPr lang="es-ES_tradnl"/>
          </a:p>
        </p:txBody>
      </p:sp>
      <p:sp>
        <p:nvSpPr>
          <p:cNvPr id="8" name="Título 1"/>
          <p:cNvSpPr>
            <a:spLocks noGrp="1"/>
          </p:cNvSpPr>
          <p:nvPr>
            <p:ph type="title"/>
          </p:nvPr>
        </p:nvSpPr>
        <p:spPr>
          <a:xfrm>
            <a:off x="838200" y="398826"/>
            <a:ext cx="9901646" cy="592183"/>
          </a:xfrm>
        </p:spPr>
        <p:txBody>
          <a:bodyPr anchor="t"/>
          <a:lstStyle>
            <a:lvl1pPr algn="l">
              <a:defRPr sz="3200" b="0">
                <a:solidFill>
                  <a:schemeClr val="accent5">
                    <a:lumMod val="75000"/>
                  </a:schemeClr>
                </a:solidFill>
                <a:latin typeface="+mn-lt"/>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65836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fecha 3"/>
          <p:cNvSpPr>
            <a:spLocks noGrp="1"/>
          </p:cNvSpPr>
          <p:nvPr>
            <p:ph type="dt" sz="half" idx="10"/>
          </p:nvPr>
        </p:nvSpPr>
        <p:spPr/>
        <p:txBody>
          <a:bodyPr/>
          <a:lstStyle>
            <a:lvl1pPr>
              <a:defRPr/>
            </a:lvl1pPr>
          </a:lstStyle>
          <a:p>
            <a:pPr>
              <a:defRPr/>
            </a:pPr>
            <a:fld id="{86114F6F-3348-5140-A1BF-B77B395711CD}" type="datetimeFigureOut">
              <a:rPr lang="es-ES_tradnl"/>
              <a:pPr>
                <a:defRPr/>
              </a:pPr>
              <a:t>25/07/2019</a:t>
            </a:fld>
            <a:endParaRPr lang="es-ES_tradnl"/>
          </a:p>
        </p:txBody>
      </p:sp>
      <p:sp>
        <p:nvSpPr>
          <p:cNvPr id="3" name="Marcador de pie de página 4"/>
          <p:cNvSpPr>
            <a:spLocks noGrp="1"/>
          </p:cNvSpPr>
          <p:nvPr>
            <p:ph type="ftr" sz="quarter" idx="11"/>
          </p:nvPr>
        </p:nvSpPr>
        <p:spPr/>
        <p:txBody>
          <a:bodyPr/>
          <a:lstStyle>
            <a:lvl1pPr>
              <a:defRPr/>
            </a:lvl1pPr>
          </a:lstStyle>
          <a:p>
            <a:pPr>
              <a:defRPr/>
            </a:pPr>
            <a:endParaRPr lang="es-ES_tradnl"/>
          </a:p>
        </p:txBody>
      </p:sp>
      <p:sp>
        <p:nvSpPr>
          <p:cNvPr id="4" name="Marcador de número de diapositiva 5"/>
          <p:cNvSpPr>
            <a:spLocks noGrp="1"/>
          </p:cNvSpPr>
          <p:nvPr>
            <p:ph type="sldNum" sz="quarter" idx="12"/>
          </p:nvPr>
        </p:nvSpPr>
        <p:spPr/>
        <p:txBody>
          <a:bodyPr/>
          <a:lstStyle>
            <a:lvl1pPr>
              <a:defRPr/>
            </a:lvl1pPr>
          </a:lstStyle>
          <a:p>
            <a:pPr>
              <a:defRPr/>
            </a:pPr>
            <a:fld id="{C6702216-DE30-E947-853A-DE79F90C292C}" type="slidenum">
              <a:rPr lang="es-ES_tradnl"/>
              <a:pPr>
                <a:defRPr/>
              </a:pPr>
              <a:t>‹Nº›</a:t>
            </a:fld>
            <a:endParaRPr lang="es-ES_tradnl"/>
          </a:p>
        </p:txBody>
      </p:sp>
      <p:sp>
        <p:nvSpPr>
          <p:cNvPr id="6" name="Marcador de texto 2"/>
          <p:cNvSpPr>
            <a:spLocks noGrp="1"/>
          </p:cNvSpPr>
          <p:nvPr>
            <p:ph type="body" idx="1"/>
          </p:nvPr>
        </p:nvSpPr>
        <p:spPr>
          <a:xfrm>
            <a:off x="653620" y="935644"/>
            <a:ext cx="2508034" cy="386108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37304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imagen 2"/>
          <p:cNvSpPr>
            <a:spLocks noGrp="1"/>
          </p:cNvSpPr>
          <p:nvPr>
            <p:ph type="pic" idx="1"/>
          </p:nvPr>
        </p:nvSpPr>
        <p:spPr>
          <a:xfrm>
            <a:off x="5183188" y="1619794"/>
            <a:ext cx="6286000" cy="36578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Arrastre la imagen al marcador de posición o haga clic en el icono para agregarla</a:t>
            </a:r>
            <a:endParaRPr lang="es-ES_tradnl" noProof="0" dirty="0"/>
          </a:p>
        </p:txBody>
      </p:sp>
      <p:sp>
        <p:nvSpPr>
          <p:cNvPr id="4" name="Marcador de texto 3"/>
          <p:cNvSpPr>
            <a:spLocks noGrp="1"/>
          </p:cNvSpPr>
          <p:nvPr>
            <p:ph type="body" sz="half" idx="2"/>
          </p:nvPr>
        </p:nvSpPr>
        <p:spPr>
          <a:xfrm>
            <a:off x="1567542" y="1619794"/>
            <a:ext cx="3204483" cy="3657884"/>
          </a:xfr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DABB2F5C-CC5B-A944-B548-152357E25043}" type="datetimeFigureOut">
              <a:rPr lang="es-ES_tradnl"/>
              <a:pPr>
                <a:defRPr/>
              </a:pPr>
              <a:t>25/07/2019</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_tradnl"/>
          </a:p>
        </p:txBody>
      </p:sp>
      <p:sp>
        <p:nvSpPr>
          <p:cNvPr id="7" name="Marcador de número de diapositiva 5"/>
          <p:cNvSpPr>
            <a:spLocks noGrp="1"/>
          </p:cNvSpPr>
          <p:nvPr>
            <p:ph type="sldNum" sz="quarter" idx="12"/>
          </p:nvPr>
        </p:nvSpPr>
        <p:spPr/>
        <p:txBody>
          <a:bodyPr/>
          <a:lstStyle>
            <a:lvl1pPr>
              <a:defRPr/>
            </a:lvl1pPr>
          </a:lstStyle>
          <a:p>
            <a:pPr>
              <a:defRPr/>
            </a:pPr>
            <a:fld id="{9591BB97-318D-D042-9746-E80704AC3826}" type="slidenum">
              <a:rPr lang="es-ES_tradnl"/>
              <a:pPr>
                <a:defRPr/>
              </a:pPr>
              <a:t>‹Nº›</a:t>
            </a:fld>
            <a:endParaRPr lang="es-ES_tradnl"/>
          </a:p>
        </p:txBody>
      </p:sp>
      <p:sp>
        <p:nvSpPr>
          <p:cNvPr id="9" name="Título 1"/>
          <p:cNvSpPr>
            <a:spLocks noGrp="1"/>
          </p:cNvSpPr>
          <p:nvPr>
            <p:ph type="title"/>
          </p:nvPr>
        </p:nvSpPr>
        <p:spPr>
          <a:xfrm>
            <a:off x="1567542" y="398826"/>
            <a:ext cx="9901646" cy="592183"/>
          </a:xfrm>
        </p:spPr>
        <p:txBody>
          <a:bodyPr anchor="t"/>
          <a:lstStyle>
            <a:lvl1pPr algn="r">
              <a:defRPr sz="3200" b="1">
                <a:solidFill>
                  <a:schemeClr val="accent5">
                    <a:lumMod val="75000"/>
                  </a:schemeClr>
                </a:solidFill>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151299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pPr>
              <a:defRPr/>
            </a:pPr>
            <a:fld id="{FC56DDA7-DE94-334D-AEE9-E28113262443}" type="datetimeFigureOut">
              <a:rPr lang="es-ES_tradnl"/>
              <a:pPr>
                <a:defRPr/>
              </a:pPr>
              <a:t>25/07/2019</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_tradnl"/>
          </a:p>
        </p:txBody>
      </p:sp>
      <p:sp>
        <p:nvSpPr>
          <p:cNvPr id="6" name="Marcador de número de diapositiva 5"/>
          <p:cNvSpPr>
            <a:spLocks noGrp="1"/>
          </p:cNvSpPr>
          <p:nvPr>
            <p:ph type="sldNum" sz="quarter" idx="12"/>
          </p:nvPr>
        </p:nvSpPr>
        <p:spPr/>
        <p:txBody>
          <a:bodyPr/>
          <a:lstStyle>
            <a:lvl1pPr>
              <a:defRPr/>
            </a:lvl1pPr>
          </a:lstStyle>
          <a:p>
            <a:pPr>
              <a:defRPr/>
            </a:pPr>
            <a:fld id="{32325E97-4A03-064B-A855-BF25BAFBBF15}" type="slidenum">
              <a:rPr lang="es-ES_tradnl"/>
              <a:pPr>
                <a:defRPr/>
              </a:pPr>
              <a:t>‹Nº›</a:t>
            </a:fld>
            <a:endParaRPr lang="es-ES_tradnl"/>
          </a:p>
        </p:txBody>
      </p:sp>
      <p:sp>
        <p:nvSpPr>
          <p:cNvPr id="9" name="Título 1"/>
          <p:cNvSpPr>
            <a:spLocks noGrp="1"/>
          </p:cNvSpPr>
          <p:nvPr>
            <p:ph type="title"/>
          </p:nvPr>
        </p:nvSpPr>
        <p:spPr>
          <a:xfrm>
            <a:off x="838200" y="398826"/>
            <a:ext cx="8315739" cy="592183"/>
          </a:xfrm>
        </p:spPr>
        <p:txBody>
          <a:bodyPr anchor="t"/>
          <a:lstStyle>
            <a:lvl1pPr algn="l">
              <a:defRPr sz="3200" b="0">
                <a:solidFill>
                  <a:schemeClr val="accent5">
                    <a:lumMod val="75000"/>
                  </a:schemeClr>
                </a:solidFill>
                <a:latin typeface="+mn-lt"/>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47957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ltLang="es-ES_tradnl"/>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ltLang="es-ES_tradnl"/>
              <a:t>Haga clic para modificar los estilos de texto del patrón</a:t>
            </a:r>
          </a:p>
          <a:p>
            <a:pPr lvl="1"/>
            <a:r>
              <a:rPr lang="es-ES_tradnl" altLang="es-ES_tradnl"/>
              <a:t>Segundo nivel</a:t>
            </a:r>
          </a:p>
          <a:p>
            <a:pPr lvl="2"/>
            <a:r>
              <a:rPr lang="es-ES_tradnl" altLang="es-ES_tradnl"/>
              <a:t>Tercer nivel</a:t>
            </a:r>
          </a:p>
          <a:p>
            <a:pPr lvl="3"/>
            <a:r>
              <a:rPr lang="es-ES_tradnl" altLang="es-ES_tradnl"/>
              <a:t>Cuarto nivel</a:t>
            </a:r>
          </a:p>
          <a:p>
            <a:pPr lvl="4"/>
            <a:r>
              <a:rPr lang="es-ES_tradnl" alt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D103D42-5F98-CA44-96C2-31DD2AF8DB21}" type="datetimeFigureOut">
              <a:rPr lang="es-ES_tradnl"/>
              <a:pPr>
                <a:defRPr/>
              </a:pPr>
              <a:t>25/07/2019</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3694816-DE42-6147-A883-202216357E6D}"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56" r:id="rId11"/>
    <p:sldLayoutId id="2147483660" r:id="rId12"/>
    <p:sldLayoutId id="2147483661"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4178458"/>
            <a:ext cx="9144000" cy="1115105"/>
          </a:xfrm>
        </p:spPr>
        <p:txBody>
          <a:bodyPr/>
          <a:lstStyle/>
          <a:p>
            <a:r>
              <a:rPr lang="es-ES_tradnl" sz="4800" dirty="0" smtClean="0"/>
              <a:t>Actualización de protocolos de trabajo UA-otras áreas</a:t>
            </a:r>
            <a:endParaRPr lang="es-ES_tradnl" sz="4000" dirty="0"/>
          </a:p>
        </p:txBody>
      </p:sp>
      <p:sp>
        <p:nvSpPr>
          <p:cNvPr id="3" name="Subtítulo 2"/>
          <p:cNvSpPr>
            <a:spLocks noGrp="1"/>
          </p:cNvSpPr>
          <p:nvPr>
            <p:ph type="subTitle" idx="1"/>
          </p:nvPr>
        </p:nvSpPr>
        <p:spPr>
          <a:xfrm>
            <a:off x="1524000" y="5393305"/>
            <a:ext cx="9144000" cy="543242"/>
          </a:xfrm>
        </p:spPr>
        <p:txBody>
          <a:bodyPr/>
          <a:lstStyle/>
          <a:p>
            <a:r>
              <a:rPr lang="es-ES_tradnl" dirty="0" smtClean="0"/>
              <a:t>25 de julio de 2019</a:t>
            </a:r>
            <a:endParaRPr lang="es-ES_tradnl" dirty="0"/>
          </a:p>
        </p:txBody>
      </p:sp>
    </p:spTree>
    <p:extLst>
      <p:ext uri="{BB962C8B-B14F-4D97-AF65-F5344CB8AC3E}">
        <p14:creationId xmlns:p14="http://schemas.microsoft.com/office/powerpoint/2010/main" val="707256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¿Cómo se ve una </a:t>
            </a:r>
            <a:r>
              <a:rPr lang="es-ES" dirty="0" err="1" smtClean="0"/>
              <a:t>microplanificación</a:t>
            </a:r>
            <a:r>
              <a:rPr lang="es-ES" dirty="0" smtClean="0"/>
              <a:t>?</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1484777090"/>
              </p:ext>
            </p:extLst>
          </p:nvPr>
        </p:nvGraphicFramePr>
        <p:xfrm>
          <a:off x="609601" y="1161145"/>
          <a:ext cx="10972799" cy="4659083"/>
        </p:xfrm>
        <a:graphic>
          <a:graphicData uri="http://schemas.openxmlformats.org/drawingml/2006/table">
            <a:tbl>
              <a:tblPr>
                <a:tableStyleId>{5C22544A-7EE6-4342-B048-85BDC9FD1C3A}</a:tableStyleId>
              </a:tblPr>
              <a:tblGrid>
                <a:gridCol w="2743199">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470824">
                <a:tc rowSpan="2">
                  <a:txBody>
                    <a:bodyPr/>
                    <a:lstStyle/>
                    <a:p>
                      <a:pPr algn="ctr" fontAlgn="b"/>
                      <a:r>
                        <a:rPr lang="es-MX" sz="2200" b="1" u="none" strike="noStrike" dirty="0">
                          <a:solidFill>
                            <a:schemeClr val="bg1"/>
                          </a:solidFill>
                          <a:effectLst/>
                          <a:latin typeface="+mj-lt"/>
                        </a:rPr>
                        <a:t>Tarea/producto</a:t>
                      </a:r>
                      <a:endParaRPr lang="es-MX" sz="2200" b="1" i="0" u="none" strike="noStrike" dirty="0">
                        <a:solidFill>
                          <a:schemeClr val="bg1"/>
                        </a:solidFill>
                        <a:effectLst/>
                        <a:latin typeface="+mj-lt"/>
                      </a:endParaRPr>
                    </a:p>
                  </a:txBody>
                  <a:tcPr marL="9525" marR="9525" marT="9525" marB="0" anchor="ctr">
                    <a:solidFill>
                      <a:schemeClr val="accent1"/>
                    </a:solidFill>
                  </a:tcPr>
                </a:tc>
                <a:tc rowSpan="2">
                  <a:txBody>
                    <a:bodyPr/>
                    <a:lstStyle/>
                    <a:p>
                      <a:pPr algn="ctr" fontAlgn="b"/>
                      <a:r>
                        <a:rPr lang="es-MX" sz="2200" b="1" u="none" strike="noStrike" dirty="0" smtClean="0">
                          <a:solidFill>
                            <a:schemeClr val="bg1"/>
                          </a:solidFill>
                          <a:effectLst/>
                          <a:latin typeface="+mj-lt"/>
                        </a:rPr>
                        <a:t>Responsable</a:t>
                      </a:r>
                      <a:endParaRPr lang="es-MX" sz="2200" b="1" i="0" u="none" strike="noStrike" dirty="0">
                        <a:solidFill>
                          <a:schemeClr val="bg1"/>
                        </a:solidFill>
                        <a:effectLst/>
                        <a:latin typeface="+mj-lt"/>
                      </a:endParaRPr>
                    </a:p>
                  </a:txBody>
                  <a:tcPr marL="9525" marR="9525" marT="9525" marB="0" anchor="ctr">
                    <a:solidFill>
                      <a:schemeClr val="accent1"/>
                    </a:solidFill>
                  </a:tcPr>
                </a:tc>
                <a:tc rowSpan="2">
                  <a:txBody>
                    <a:bodyPr/>
                    <a:lstStyle/>
                    <a:p>
                      <a:pPr algn="ctr" fontAlgn="b"/>
                      <a:r>
                        <a:rPr lang="es-MX" sz="2200" b="1" u="none" strike="noStrike" dirty="0" smtClean="0">
                          <a:solidFill>
                            <a:schemeClr val="bg1"/>
                          </a:solidFill>
                          <a:effectLst/>
                          <a:latin typeface="+mj-lt"/>
                        </a:rPr>
                        <a:t>Insumo</a:t>
                      </a:r>
                      <a:r>
                        <a:rPr lang="es-MX" sz="2200" b="1" u="none" strike="noStrike" baseline="0" dirty="0" smtClean="0">
                          <a:solidFill>
                            <a:schemeClr val="bg1"/>
                          </a:solidFill>
                          <a:effectLst/>
                          <a:latin typeface="+mj-lt"/>
                        </a:rPr>
                        <a:t> </a:t>
                      </a:r>
                    </a:p>
                    <a:p>
                      <a:pPr algn="ctr" fontAlgn="b"/>
                      <a:r>
                        <a:rPr lang="es-MX" sz="2200" b="1" u="none" strike="noStrike" baseline="0" dirty="0" smtClean="0">
                          <a:solidFill>
                            <a:schemeClr val="bg1"/>
                          </a:solidFill>
                          <a:effectLst/>
                          <a:latin typeface="+mj-lt"/>
                        </a:rPr>
                        <a:t>requerido</a:t>
                      </a:r>
                      <a:endParaRPr lang="es-MX" sz="2200" b="1" i="0" u="none" strike="noStrike" dirty="0">
                        <a:solidFill>
                          <a:schemeClr val="bg1"/>
                        </a:solidFill>
                        <a:effectLst/>
                        <a:latin typeface="+mj-lt"/>
                      </a:endParaRPr>
                    </a:p>
                  </a:txBody>
                  <a:tcPr marL="9525" marR="9525" marT="9525" marB="0" anchor="ctr">
                    <a:solidFill>
                      <a:schemeClr val="accent1"/>
                    </a:solidFill>
                  </a:tcPr>
                </a:tc>
                <a:tc gridSpan="4">
                  <a:txBody>
                    <a:bodyPr/>
                    <a:lstStyle/>
                    <a:p>
                      <a:pPr algn="ctr" fontAlgn="b"/>
                      <a:r>
                        <a:rPr lang="es-MX" sz="2200" b="1" u="none" strike="noStrike" dirty="0">
                          <a:solidFill>
                            <a:schemeClr val="bg1"/>
                          </a:solidFill>
                          <a:effectLst/>
                          <a:latin typeface="+mj-lt"/>
                        </a:rPr>
                        <a:t>Marzo</a:t>
                      </a:r>
                      <a:endParaRPr lang="es-MX" sz="2200" b="1" i="0" u="none" strike="noStrike" dirty="0">
                        <a:solidFill>
                          <a:schemeClr val="bg1"/>
                        </a:solidFill>
                        <a:effectLst/>
                        <a:latin typeface="+mj-lt"/>
                      </a:endParaRPr>
                    </a:p>
                  </a:txBody>
                  <a:tcPr marL="9525" marR="9525" marT="9525" marB="0" anchor="ctr">
                    <a:solidFill>
                      <a:schemeClr val="accent1"/>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70824">
                <a:tc vMerge="1">
                  <a:txBody>
                    <a:bodyPr/>
                    <a:lstStyle/>
                    <a:p>
                      <a:endParaRPr lang="es-MX"/>
                    </a:p>
                  </a:txBody>
                  <a:tcPr/>
                </a:tc>
                <a:tc vMerge="1">
                  <a:txBody>
                    <a:bodyPr/>
                    <a:lstStyle/>
                    <a:p>
                      <a:pPr algn="l" fontAlgn="b"/>
                      <a:endParaRPr lang="es-MX" sz="900" b="1" i="0" u="none" strike="noStrike" dirty="0">
                        <a:solidFill>
                          <a:srgbClr val="000000"/>
                        </a:solidFill>
                        <a:effectLst/>
                        <a:latin typeface="Calibri"/>
                      </a:endParaRPr>
                    </a:p>
                  </a:txBody>
                  <a:tcPr marL="9525" marR="9525" marT="9525" marB="0" anchor="b"/>
                </a:tc>
                <a:tc vMerge="1">
                  <a:txBody>
                    <a:bodyPr/>
                    <a:lstStyle/>
                    <a:p>
                      <a:endParaRPr lang="es-MX"/>
                    </a:p>
                  </a:txBody>
                  <a:tcPr/>
                </a:tc>
                <a:tc>
                  <a:txBody>
                    <a:bodyPr/>
                    <a:lstStyle/>
                    <a:p>
                      <a:pPr algn="ctr" fontAlgn="b"/>
                      <a:r>
                        <a:rPr lang="es-MX" sz="1600" b="1" u="none" strike="noStrike" dirty="0">
                          <a:solidFill>
                            <a:schemeClr val="bg1"/>
                          </a:solidFill>
                          <a:effectLst/>
                          <a:latin typeface="+mj-lt"/>
                        </a:rPr>
                        <a:t>04/03</a:t>
                      </a:r>
                      <a:endParaRPr lang="es-MX" sz="1600" b="1" i="0" u="none" strike="noStrike" dirty="0">
                        <a:solidFill>
                          <a:schemeClr val="bg1"/>
                        </a:solidFill>
                        <a:effectLst/>
                        <a:latin typeface="+mj-lt"/>
                      </a:endParaRPr>
                    </a:p>
                  </a:txBody>
                  <a:tcPr marL="9525" marR="9525" marT="9525" marB="0" anchor="ctr">
                    <a:solidFill>
                      <a:schemeClr val="accent1"/>
                    </a:solidFill>
                  </a:tcPr>
                </a:tc>
                <a:tc>
                  <a:txBody>
                    <a:bodyPr/>
                    <a:lstStyle/>
                    <a:p>
                      <a:pPr algn="ctr" fontAlgn="b"/>
                      <a:r>
                        <a:rPr lang="es-MX" sz="1600" b="1" u="none" strike="noStrike" dirty="0">
                          <a:solidFill>
                            <a:schemeClr val="bg1"/>
                          </a:solidFill>
                          <a:effectLst/>
                          <a:latin typeface="+mj-lt"/>
                        </a:rPr>
                        <a:t>11/03</a:t>
                      </a:r>
                      <a:endParaRPr lang="es-MX" sz="1600" b="1" i="0" u="none" strike="noStrike" dirty="0">
                        <a:solidFill>
                          <a:schemeClr val="bg1"/>
                        </a:solidFill>
                        <a:effectLst/>
                        <a:latin typeface="+mj-lt"/>
                      </a:endParaRPr>
                    </a:p>
                  </a:txBody>
                  <a:tcPr marL="9525" marR="9525" marT="9525" marB="0" anchor="ctr">
                    <a:solidFill>
                      <a:schemeClr val="accent1"/>
                    </a:solidFill>
                  </a:tcPr>
                </a:tc>
                <a:tc>
                  <a:txBody>
                    <a:bodyPr/>
                    <a:lstStyle/>
                    <a:p>
                      <a:pPr algn="ctr" fontAlgn="b"/>
                      <a:r>
                        <a:rPr lang="es-MX" sz="1600" b="1" u="none" strike="noStrike" dirty="0">
                          <a:solidFill>
                            <a:schemeClr val="bg1"/>
                          </a:solidFill>
                          <a:effectLst/>
                          <a:latin typeface="+mj-lt"/>
                        </a:rPr>
                        <a:t>18/03</a:t>
                      </a:r>
                      <a:endParaRPr lang="es-MX" sz="1600" b="1" i="0" u="none" strike="noStrike" dirty="0">
                        <a:solidFill>
                          <a:schemeClr val="bg1"/>
                        </a:solidFill>
                        <a:effectLst/>
                        <a:latin typeface="+mj-lt"/>
                      </a:endParaRPr>
                    </a:p>
                  </a:txBody>
                  <a:tcPr marL="9525" marR="9525" marT="9525" marB="0" anchor="ctr">
                    <a:solidFill>
                      <a:schemeClr val="accent1"/>
                    </a:solidFill>
                  </a:tcPr>
                </a:tc>
                <a:tc>
                  <a:txBody>
                    <a:bodyPr/>
                    <a:lstStyle/>
                    <a:p>
                      <a:pPr algn="ctr" fontAlgn="b"/>
                      <a:r>
                        <a:rPr lang="es-MX" sz="1600" b="1" u="none" strike="noStrike" dirty="0">
                          <a:solidFill>
                            <a:schemeClr val="bg1"/>
                          </a:solidFill>
                          <a:effectLst/>
                          <a:latin typeface="+mj-lt"/>
                        </a:rPr>
                        <a:t>25/03</a:t>
                      </a:r>
                      <a:endParaRPr lang="es-MX" sz="1600" b="1" i="0" u="none" strike="noStrike" dirty="0">
                        <a:solidFill>
                          <a:schemeClr val="bg1"/>
                        </a:solidFill>
                        <a:effectLst/>
                        <a:latin typeface="+mj-lt"/>
                      </a:endParaRPr>
                    </a:p>
                  </a:txBody>
                  <a:tcPr marL="9525" marR="9525" marT="9525" marB="0" anchor="ctr">
                    <a:solidFill>
                      <a:schemeClr val="accent1"/>
                    </a:solidFill>
                  </a:tcPr>
                </a:tc>
                <a:extLst>
                  <a:ext uri="{0D108BD9-81ED-4DB2-BD59-A6C34878D82A}">
                    <a16:rowId xmlns:a16="http://schemas.microsoft.com/office/drawing/2014/main" val="10001"/>
                  </a:ext>
                </a:extLst>
              </a:tr>
              <a:tr h="740371">
                <a:tc>
                  <a:txBody>
                    <a:bodyPr/>
                    <a:lstStyle/>
                    <a:p>
                      <a:pPr lvl="0" algn="l" fontAlgn="b"/>
                      <a:r>
                        <a:rPr lang="es-MX" sz="1600" u="none" strike="noStrike" dirty="0" smtClean="0">
                          <a:effectLst/>
                          <a:latin typeface="+mj-lt"/>
                        </a:rPr>
                        <a:t>Revisión de bases de respuestas</a:t>
                      </a:r>
                      <a:endParaRPr lang="es-MX" sz="1600" b="0" i="0" u="none" strike="noStrike" dirty="0">
                        <a:solidFill>
                          <a:srgbClr val="000000"/>
                        </a:solidFill>
                        <a:effectLst/>
                        <a:latin typeface="+mj-lt"/>
                      </a:endParaRPr>
                    </a:p>
                  </a:txBody>
                  <a:tcPr anchor="ctr"/>
                </a:tc>
                <a:tc>
                  <a:txBody>
                    <a:bodyPr/>
                    <a:lstStyle/>
                    <a:p>
                      <a:pPr lvl="0" algn="l" fontAlgn="b"/>
                      <a:r>
                        <a:rPr lang="es-MX" sz="1600" u="none" strike="noStrike" dirty="0">
                          <a:effectLst/>
                          <a:latin typeface="+mj-lt"/>
                        </a:rPr>
                        <a:t>UA</a:t>
                      </a:r>
                      <a:endParaRPr lang="es-MX" sz="1600" b="0" i="0" u="none" strike="noStrike" dirty="0">
                        <a:solidFill>
                          <a:srgbClr val="000000"/>
                        </a:solidFill>
                        <a:effectLst/>
                        <a:latin typeface="+mj-lt"/>
                      </a:endParaRPr>
                    </a:p>
                  </a:txBody>
                  <a:tcPr anchor="ctr"/>
                </a:tc>
                <a:tc>
                  <a:txBody>
                    <a:bodyPr/>
                    <a:lstStyle/>
                    <a:p>
                      <a:pPr lvl="0" algn="l" fontAlgn="b"/>
                      <a:r>
                        <a:rPr lang="es-ES" sz="1600" b="0" i="0" u="none" strike="noStrike" dirty="0" err="1" smtClean="0">
                          <a:solidFill>
                            <a:srgbClr val="000000"/>
                          </a:solidFill>
                          <a:effectLst/>
                          <a:latin typeface="+mj-lt"/>
                        </a:rPr>
                        <a:t>Bds</a:t>
                      </a:r>
                      <a:r>
                        <a:rPr lang="es-ES" sz="1600" b="0" i="0" u="none" strike="noStrike" baseline="0" dirty="0" smtClean="0">
                          <a:solidFill>
                            <a:srgbClr val="000000"/>
                          </a:solidFill>
                          <a:effectLst/>
                          <a:latin typeface="+mj-lt"/>
                        </a:rPr>
                        <a:t> y libros de código</a:t>
                      </a:r>
                      <a:endParaRPr lang="es-MX" sz="1600" b="0" i="0" u="none" strike="noStrike" dirty="0">
                        <a:solidFill>
                          <a:srgbClr val="000000"/>
                        </a:solidFill>
                        <a:effectLst/>
                        <a:latin typeface="+mj-lt"/>
                      </a:endParaRPr>
                    </a:p>
                  </a:txBody>
                  <a:tcPr anchor="ctr"/>
                </a:tc>
                <a:tc>
                  <a:txBody>
                    <a:bodyPr/>
                    <a:lstStyle/>
                    <a:p>
                      <a:pPr algn="ctr" fontAlgn="b"/>
                      <a:r>
                        <a:rPr lang="es-MX" sz="1600" u="none" strike="noStrike" dirty="0" smtClean="0">
                          <a:effectLst/>
                          <a:latin typeface="+mj-lt"/>
                        </a:rPr>
                        <a:t>06</a:t>
                      </a:r>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1"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1"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740371">
                <a:tc>
                  <a:txBody>
                    <a:bodyPr/>
                    <a:lstStyle/>
                    <a:p>
                      <a:pPr lvl="0" algn="l" fontAlgn="b"/>
                      <a:r>
                        <a:rPr lang="es-ES" sz="1600" b="0" i="0" u="none" strike="noStrike" dirty="0" smtClean="0">
                          <a:solidFill>
                            <a:srgbClr val="000000"/>
                          </a:solidFill>
                          <a:effectLst/>
                          <a:latin typeface="+mj-lt"/>
                        </a:rPr>
                        <a:t>Luz verde / decisiones para</a:t>
                      </a:r>
                      <a:r>
                        <a:rPr lang="es-ES" sz="1600" b="0" i="0" u="none" strike="noStrike" baseline="0" dirty="0" smtClean="0">
                          <a:solidFill>
                            <a:srgbClr val="000000"/>
                          </a:solidFill>
                          <a:effectLst/>
                          <a:latin typeface="+mj-lt"/>
                        </a:rPr>
                        <a:t> análisis</a:t>
                      </a:r>
                      <a:endParaRPr lang="es-MX" sz="1600" b="0" i="0" u="none" strike="noStrike" dirty="0">
                        <a:solidFill>
                          <a:srgbClr val="000000"/>
                        </a:solidFill>
                        <a:effectLst/>
                        <a:latin typeface="+mj-lt"/>
                      </a:endParaRPr>
                    </a:p>
                  </a:txBody>
                  <a:tcPr anchor="ctr"/>
                </a:tc>
                <a:tc>
                  <a:txBody>
                    <a:bodyPr/>
                    <a:lstStyle/>
                    <a:p>
                      <a:pPr lvl="0" algn="l" fontAlgn="b"/>
                      <a:r>
                        <a:rPr lang="es-ES" sz="1600" b="0" i="0" u="none" strike="noStrike" dirty="0" err="1" smtClean="0">
                          <a:solidFill>
                            <a:schemeClr val="dk1"/>
                          </a:solidFill>
                          <a:effectLst/>
                          <a:latin typeface="+mj-lt"/>
                        </a:rPr>
                        <a:t>JdP</a:t>
                      </a:r>
                      <a:endParaRPr lang="es-MX" sz="1600" b="0" i="0" u="none" strike="noStrike" dirty="0">
                        <a:solidFill>
                          <a:srgbClr val="000000"/>
                        </a:solidFill>
                        <a:effectLst/>
                        <a:latin typeface="+mj-lt"/>
                      </a:endParaRPr>
                    </a:p>
                  </a:txBody>
                  <a:tcPr anchor="ctr"/>
                </a:tc>
                <a:tc>
                  <a:txBody>
                    <a:bodyPr/>
                    <a:lstStyle/>
                    <a:p>
                      <a:pPr lvl="0" algn="l" fontAlgn="b"/>
                      <a:r>
                        <a:rPr lang="es-MX" sz="1600" u="none" strike="noStrike" dirty="0">
                          <a:effectLst/>
                          <a:latin typeface="+mj-lt"/>
                        </a:rPr>
                        <a:t> </a:t>
                      </a:r>
                      <a:r>
                        <a:rPr lang="es-MX" sz="1600" u="none" strike="noStrike" dirty="0" smtClean="0">
                          <a:effectLst/>
                          <a:latin typeface="+mj-lt"/>
                        </a:rPr>
                        <a:t>Informe</a:t>
                      </a:r>
                      <a:r>
                        <a:rPr lang="es-MX" sz="1600" u="none" strike="noStrike" baseline="0" dirty="0" smtClean="0">
                          <a:effectLst/>
                          <a:latin typeface="+mj-lt"/>
                        </a:rPr>
                        <a:t> UA</a:t>
                      </a:r>
                      <a:endParaRPr lang="es-MX" sz="1600" b="1" i="0" u="none" strike="noStrike" dirty="0">
                        <a:solidFill>
                          <a:srgbClr val="000000"/>
                        </a:solidFill>
                        <a:effectLst/>
                        <a:latin typeface="+mj-lt"/>
                      </a:endParaRPr>
                    </a:p>
                  </a:txBody>
                  <a:tcPr anchor="ctr"/>
                </a:tc>
                <a:tc>
                  <a:txBody>
                    <a:bodyPr/>
                    <a:lstStyle/>
                    <a:p>
                      <a:pPr algn="ctr" fontAlgn="b"/>
                      <a:r>
                        <a:rPr lang="es-MX" sz="1600" u="none" strike="noStrike" dirty="0">
                          <a:effectLst/>
                          <a:latin typeface="+mj-lt"/>
                        </a:rPr>
                        <a:t> </a:t>
                      </a:r>
                      <a:r>
                        <a:rPr lang="es-MX" sz="1600" u="none" strike="noStrike" dirty="0" smtClean="0">
                          <a:effectLst/>
                          <a:latin typeface="+mj-lt"/>
                        </a:rPr>
                        <a:t>08</a:t>
                      </a:r>
                      <a:endParaRPr lang="es-MX" sz="1600" b="1"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1"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1"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740371">
                <a:tc>
                  <a:txBody>
                    <a:bodyPr/>
                    <a:lstStyle/>
                    <a:p>
                      <a:pPr lvl="0" algn="l" fontAlgn="b"/>
                      <a:r>
                        <a:rPr lang="es-MX" sz="1600" u="none" strike="noStrike" dirty="0" smtClean="0">
                          <a:effectLst/>
                          <a:latin typeface="+mj-lt"/>
                        </a:rPr>
                        <a:t>Análisis descriptivos</a:t>
                      </a:r>
                      <a:endParaRPr lang="es-MX" sz="1600" b="0" i="0" u="none" strike="noStrike" dirty="0">
                        <a:solidFill>
                          <a:srgbClr val="000000"/>
                        </a:solidFill>
                        <a:effectLst/>
                        <a:latin typeface="+mj-lt"/>
                      </a:endParaRPr>
                    </a:p>
                  </a:txBody>
                  <a:tcPr anchor="ctr"/>
                </a:tc>
                <a:tc>
                  <a:txBody>
                    <a:bodyPr/>
                    <a:lstStyle/>
                    <a:p>
                      <a:pPr lvl="0" algn="l" fontAlgn="b"/>
                      <a:r>
                        <a:rPr lang="es-MX" sz="1600" u="none" strike="noStrike" dirty="0" smtClean="0">
                          <a:effectLst/>
                          <a:latin typeface="+mj-lt"/>
                        </a:rPr>
                        <a:t>UA</a:t>
                      </a:r>
                      <a:endParaRPr lang="es-MX" sz="1600" b="0" i="0" u="none" strike="noStrike" dirty="0">
                        <a:solidFill>
                          <a:srgbClr val="000000"/>
                        </a:solidFill>
                        <a:effectLst/>
                        <a:latin typeface="+mj-lt"/>
                      </a:endParaRPr>
                    </a:p>
                  </a:txBody>
                  <a:tcPr anchor="ctr"/>
                </a:tc>
                <a:tc>
                  <a:txBody>
                    <a:bodyPr/>
                    <a:lstStyle/>
                    <a:p>
                      <a:pPr lvl="0" algn="l" fontAlgn="b"/>
                      <a:r>
                        <a:rPr lang="es-ES" sz="1600" b="0" i="0" u="none" strike="noStrike" dirty="0" smtClean="0">
                          <a:solidFill>
                            <a:srgbClr val="000000"/>
                          </a:solidFill>
                          <a:effectLst/>
                          <a:latin typeface="+mj-lt"/>
                        </a:rPr>
                        <a:t>Ninguno adicional</a:t>
                      </a:r>
                      <a:endParaRPr lang="es-MX" sz="1600" b="0" i="0" u="none" strike="noStrike" dirty="0">
                        <a:solidFill>
                          <a:srgbClr val="000000"/>
                        </a:solidFill>
                        <a:effectLst/>
                        <a:latin typeface="+mj-lt"/>
                      </a:endParaRPr>
                    </a:p>
                  </a:txBody>
                  <a:tcPr anchor="ctr"/>
                </a:tc>
                <a:tc>
                  <a:txBody>
                    <a:bodyPr/>
                    <a:lstStyle/>
                    <a:p>
                      <a:pPr algn="ctr" fontAlgn="b"/>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smtClean="0">
                          <a:effectLst/>
                          <a:latin typeface="+mj-lt"/>
                        </a:rPr>
                        <a:t>15</a:t>
                      </a:r>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740371">
                <a:tc>
                  <a:txBody>
                    <a:bodyPr/>
                    <a:lstStyle/>
                    <a:p>
                      <a:pPr lvl="0" algn="l" fontAlgn="b"/>
                      <a:r>
                        <a:rPr lang="es-MX" sz="1600" u="none" strike="noStrike" dirty="0" smtClean="0">
                          <a:effectLst/>
                          <a:latin typeface="+mj-lt"/>
                        </a:rPr>
                        <a:t>Análisis IRT</a:t>
                      </a:r>
                      <a:endParaRPr lang="es-MX" sz="1600" b="0" i="0" u="none" strike="noStrike" dirty="0">
                        <a:solidFill>
                          <a:srgbClr val="000000"/>
                        </a:solidFill>
                        <a:effectLst/>
                        <a:latin typeface="+mj-lt"/>
                      </a:endParaRPr>
                    </a:p>
                  </a:txBody>
                  <a:tcPr anchor="ctr"/>
                </a:tc>
                <a:tc>
                  <a:txBody>
                    <a:bodyPr/>
                    <a:lstStyle/>
                    <a:p>
                      <a:pPr lvl="0" algn="l" fontAlgn="b"/>
                      <a:r>
                        <a:rPr lang="es-MX" sz="1600" u="none" strike="noStrike" dirty="0">
                          <a:effectLst/>
                          <a:latin typeface="+mj-lt"/>
                        </a:rPr>
                        <a:t>UA</a:t>
                      </a:r>
                      <a:endParaRPr lang="es-MX" sz="1600" b="0" i="0" u="none" strike="noStrike" dirty="0">
                        <a:solidFill>
                          <a:srgbClr val="000000"/>
                        </a:solidFill>
                        <a:effectLst/>
                        <a:latin typeface="+mj-lt"/>
                      </a:endParaRPr>
                    </a:p>
                  </a:txBody>
                  <a:tcPr anchor="ctr"/>
                </a:tc>
                <a:tc>
                  <a:txBody>
                    <a:bodyPr/>
                    <a:lstStyle/>
                    <a:p>
                      <a:pPr lvl="0" algn="l" fontAlgn="b"/>
                      <a:r>
                        <a:rPr lang="es-MX" sz="1600" u="none" strike="noStrike" dirty="0" smtClean="0">
                          <a:effectLst/>
                          <a:latin typeface="+mj-lt"/>
                        </a:rPr>
                        <a:t>Ninguno adicional</a:t>
                      </a:r>
                      <a:endParaRPr lang="es-MX" sz="1600" b="0" i="0" u="none" strike="noStrike" dirty="0">
                        <a:solidFill>
                          <a:srgbClr val="000000"/>
                        </a:solidFill>
                        <a:effectLst/>
                        <a:latin typeface="+mj-lt"/>
                      </a:endParaRPr>
                    </a:p>
                  </a:txBody>
                  <a:tcPr anchor="ctr"/>
                </a:tc>
                <a:tc>
                  <a:txBody>
                    <a:bodyPr/>
                    <a:lstStyle/>
                    <a:p>
                      <a:pPr algn="ctr" fontAlgn="b"/>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smtClean="0">
                          <a:effectLst/>
                          <a:latin typeface="+mj-lt"/>
                        </a:rPr>
                        <a:t>22</a:t>
                      </a:r>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755951">
                <a:tc>
                  <a:txBody>
                    <a:bodyPr/>
                    <a:lstStyle/>
                    <a:p>
                      <a:pPr lvl="0" algn="l" fontAlgn="b"/>
                      <a:r>
                        <a:rPr lang="es-MX" sz="1600" u="none" strike="noStrike" dirty="0" smtClean="0">
                          <a:effectLst/>
                          <a:latin typeface="+mj-lt"/>
                        </a:rPr>
                        <a:t>Reunión entrega de análisis</a:t>
                      </a:r>
                      <a:r>
                        <a:rPr lang="es-MX" sz="1600" u="none" strike="noStrike" baseline="0" dirty="0" smtClean="0">
                          <a:effectLst/>
                          <a:latin typeface="+mj-lt"/>
                        </a:rPr>
                        <a:t> a </a:t>
                      </a:r>
                      <a:r>
                        <a:rPr lang="es-MX" sz="1600" u="none" strike="noStrike" baseline="0" dirty="0" err="1" smtClean="0">
                          <a:effectLst/>
                          <a:latin typeface="+mj-lt"/>
                        </a:rPr>
                        <a:t>JdP</a:t>
                      </a:r>
                      <a:endParaRPr lang="es-MX" sz="1600" b="0" i="0" u="none" strike="noStrike" dirty="0">
                        <a:solidFill>
                          <a:srgbClr val="000000"/>
                        </a:solidFill>
                        <a:effectLst/>
                        <a:latin typeface="+mj-lt"/>
                      </a:endParaRPr>
                    </a:p>
                  </a:txBody>
                  <a:tcPr anchor="ctr"/>
                </a:tc>
                <a:tc>
                  <a:txBody>
                    <a:bodyPr/>
                    <a:lstStyle/>
                    <a:p>
                      <a:pPr lvl="0" algn="l" fontAlgn="b"/>
                      <a:r>
                        <a:rPr lang="es-MX" sz="1600" u="none" strike="noStrike" dirty="0">
                          <a:effectLst/>
                          <a:latin typeface="+mj-lt"/>
                        </a:rPr>
                        <a:t>UA</a:t>
                      </a:r>
                      <a:endParaRPr lang="es-MX" sz="1600" b="0" i="0" u="none" strike="noStrike" dirty="0">
                        <a:solidFill>
                          <a:srgbClr val="000000"/>
                        </a:solidFill>
                        <a:effectLst/>
                        <a:latin typeface="+mj-lt"/>
                      </a:endParaRPr>
                    </a:p>
                  </a:txBody>
                  <a:tcPr anchor="ctr"/>
                </a:tc>
                <a:tc>
                  <a:txBody>
                    <a:bodyPr/>
                    <a:lstStyle/>
                    <a:p>
                      <a:pPr lvl="0" algn="l" fontAlgn="b"/>
                      <a:r>
                        <a:rPr lang="es-MX" sz="1600" u="none" strike="noStrike" dirty="0" smtClean="0">
                          <a:effectLst/>
                          <a:latin typeface="+mj-lt"/>
                        </a:rPr>
                        <a:t>Ninguno adicional</a:t>
                      </a:r>
                      <a:endParaRPr lang="es-MX" sz="1600" b="0" i="0" u="none" strike="noStrike" dirty="0">
                        <a:solidFill>
                          <a:srgbClr val="000000"/>
                        </a:solidFill>
                        <a:effectLst/>
                        <a:latin typeface="+mj-lt"/>
                      </a:endParaRPr>
                    </a:p>
                  </a:txBody>
                  <a:tcPr anchor="ctr"/>
                </a:tc>
                <a:tc>
                  <a:txBody>
                    <a:bodyPr/>
                    <a:lstStyle/>
                    <a:p>
                      <a:pPr algn="ctr" fontAlgn="b"/>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tc>
                  <a:txBody>
                    <a:bodyPr/>
                    <a:lstStyle/>
                    <a:p>
                      <a:pPr algn="ctr" fontAlgn="b"/>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smtClean="0">
                          <a:effectLst/>
                          <a:latin typeface="+mj-lt"/>
                        </a:rPr>
                        <a:t>23</a:t>
                      </a:r>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tc>
                  <a:txBody>
                    <a:bodyPr/>
                    <a:lstStyle/>
                    <a:p>
                      <a:pPr algn="ctr" fontAlgn="b"/>
                      <a:r>
                        <a:rPr lang="es-MX" sz="1600" u="none" strike="noStrike" dirty="0">
                          <a:effectLst/>
                          <a:latin typeface="+mj-lt"/>
                        </a:rPr>
                        <a:t> </a:t>
                      </a:r>
                      <a:endParaRPr lang="es-MX"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1165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535578" y="2552091"/>
          <a:ext cx="11233391" cy="1750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527704" y="1085627"/>
            <a:ext cx="1724297" cy="1569660"/>
          </a:xfrm>
          <a:prstGeom prst="rect">
            <a:avLst/>
          </a:prstGeom>
          <a:noFill/>
          <a:ln w="38100">
            <a:solidFill>
              <a:schemeClr val="accent1"/>
            </a:solidFill>
          </a:ln>
        </p:spPr>
        <p:txBody>
          <a:bodyPr wrap="square" rtlCol="0">
            <a:spAutoFit/>
          </a:bodyPr>
          <a:lstStyle/>
          <a:p>
            <a:r>
              <a:rPr lang="es-CL" sz="1200" dirty="0" err="1" smtClean="0"/>
              <a:t>JdP</a:t>
            </a:r>
            <a:r>
              <a:rPr lang="es-CL" sz="1200" dirty="0" smtClean="0"/>
              <a:t> verifica con UA:</a:t>
            </a:r>
          </a:p>
          <a:p>
            <a:pPr marL="285750" indent="-285750">
              <a:buFont typeface="Arial" panose="020B0604020202020204" pitchFamily="34" charset="0"/>
              <a:buChar char="•"/>
            </a:pPr>
            <a:r>
              <a:rPr lang="es-CL" sz="1200" dirty="0" smtClean="0"/>
              <a:t>Factibilidad de tipo de resultados esperados a partir de datos disponibles</a:t>
            </a:r>
          </a:p>
          <a:p>
            <a:pPr marL="285750" indent="-285750">
              <a:buFont typeface="Arial" panose="020B0604020202020204" pitchFamily="34" charset="0"/>
              <a:buChar char="•"/>
            </a:pPr>
            <a:r>
              <a:rPr lang="es-CL" sz="1200" dirty="0" smtClean="0"/>
              <a:t>Tiempos para el análisis (para Gantt)</a:t>
            </a:r>
            <a:endParaRPr lang="es-CL" sz="1200" dirty="0"/>
          </a:p>
        </p:txBody>
      </p:sp>
      <p:sp>
        <p:nvSpPr>
          <p:cNvPr id="6" name="CuadroTexto 5"/>
          <p:cNvSpPr txBox="1"/>
          <p:nvPr/>
        </p:nvSpPr>
        <p:spPr>
          <a:xfrm>
            <a:off x="2506309" y="217265"/>
            <a:ext cx="2536372" cy="2492990"/>
          </a:xfrm>
          <a:prstGeom prst="rect">
            <a:avLst/>
          </a:prstGeom>
          <a:noFill/>
          <a:ln w="38100">
            <a:solidFill>
              <a:schemeClr val="accent1"/>
            </a:solidFill>
          </a:ln>
        </p:spPr>
        <p:txBody>
          <a:bodyPr wrap="square" rtlCol="0">
            <a:spAutoFit/>
          </a:bodyPr>
          <a:lstStyle/>
          <a:p>
            <a:r>
              <a:rPr lang="es-CL" sz="1200" dirty="0" err="1"/>
              <a:t>JdP</a:t>
            </a:r>
            <a:r>
              <a:rPr lang="es-CL" sz="1200" dirty="0"/>
              <a:t> hace la </a:t>
            </a:r>
            <a:r>
              <a:rPr lang="es-CL" sz="1200" dirty="0" err="1"/>
              <a:t>microplanificación</a:t>
            </a:r>
            <a:r>
              <a:rPr lang="es-CL" sz="1200" dirty="0"/>
              <a:t> de la fase de </a:t>
            </a:r>
            <a:r>
              <a:rPr lang="es-CL" sz="1200" dirty="0" smtClean="0"/>
              <a:t>análisis, con participación y aportes de la  UA (a quien comparte el documento generado). Si hay cambios, informa de inmediato a UA por correo electrónico.</a:t>
            </a:r>
            <a:endParaRPr lang="es-CL" sz="1200" dirty="0"/>
          </a:p>
          <a:p>
            <a:endParaRPr lang="es-CL" sz="1200" dirty="0" smtClean="0"/>
          </a:p>
          <a:p>
            <a:r>
              <a:rPr lang="es-CL" sz="1200" dirty="0" err="1" smtClean="0"/>
              <a:t>JdP</a:t>
            </a:r>
            <a:r>
              <a:rPr lang="es-CL" sz="1200" dirty="0" smtClean="0"/>
              <a:t> </a:t>
            </a:r>
            <a:r>
              <a:rPr lang="es-CL" sz="1200" dirty="0"/>
              <a:t>hace validación tipo 1 de la BBDD</a:t>
            </a:r>
          </a:p>
          <a:p>
            <a:endParaRPr lang="es-CL" sz="1200" dirty="0" smtClean="0"/>
          </a:p>
          <a:p>
            <a:r>
              <a:rPr lang="es-CL" sz="1200" dirty="0" err="1" smtClean="0"/>
              <a:t>JdP</a:t>
            </a:r>
            <a:r>
              <a:rPr lang="es-CL" sz="1200" dirty="0" smtClean="0"/>
              <a:t> elabora y entrega a UA:</a:t>
            </a:r>
          </a:p>
          <a:p>
            <a:pPr marL="285750" indent="-285750">
              <a:buFont typeface="Arial" panose="020B0604020202020204" pitchFamily="34" charset="0"/>
              <a:buChar char="•"/>
            </a:pPr>
            <a:r>
              <a:rPr lang="es-CL" sz="1200" dirty="0" smtClean="0"/>
              <a:t>Libro de códigos</a:t>
            </a:r>
          </a:p>
          <a:p>
            <a:pPr marL="285750" indent="-285750">
              <a:buFont typeface="Arial" panose="020B0604020202020204" pitchFamily="34" charset="0"/>
              <a:buChar char="•"/>
            </a:pPr>
            <a:r>
              <a:rPr lang="es-CL" sz="1200" dirty="0" smtClean="0"/>
              <a:t>BBDD según estructura definida y validada</a:t>
            </a:r>
          </a:p>
        </p:txBody>
      </p:sp>
      <p:sp>
        <p:nvSpPr>
          <p:cNvPr id="7" name="CuadroTexto 6"/>
          <p:cNvSpPr txBox="1"/>
          <p:nvPr/>
        </p:nvSpPr>
        <p:spPr>
          <a:xfrm>
            <a:off x="5296990" y="2008956"/>
            <a:ext cx="1724297" cy="646331"/>
          </a:xfrm>
          <a:prstGeom prst="rect">
            <a:avLst/>
          </a:prstGeom>
          <a:noFill/>
          <a:ln w="38100">
            <a:solidFill>
              <a:schemeClr val="accent1"/>
            </a:solidFill>
          </a:ln>
        </p:spPr>
        <p:txBody>
          <a:bodyPr wrap="square" rtlCol="0">
            <a:spAutoFit/>
          </a:bodyPr>
          <a:lstStyle/>
          <a:p>
            <a:r>
              <a:rPr lang="es-CL" sz="1200" dirty="0" err="1" smtClean="0"/>
              <a:t>JdP</a:t>
            </a:r>
            <a:r>
              <a:rPr lang="es-CL" sz="1200" dirty="0" smtClean="0"/>
              <a:t> hace verificación de los entregables acordados con la UA</a:t>
            </a:r>
            <a:endParaRPr lang="es-CL" sz="1200" dirty="0"/>
          </a:p>
        </p:txBody>
      </p:sp>
      <p:sp>
        <p:nvSpPr>
          <p:cNvPr id="8" name="CuadroTexto 7"/>
          <p:cNvSpPr txBox="1"/>
          <p:nvPr/>
        </p:nvSpPr>
        <p:spPr>
          <a:xfrm>
            <a:off x="7589690" y="212431"/>
            <a:ext cx="1724297" cy="2492990"/>
          </a:xfrm>
          <a:prstGeom prst="rect">
            <a:avLst/>
          </a:prstGeom>
          <a:noFill/>
          <a:ln w="38100">
            <a:solidFill>
              <a:schemeClr val="accent1"/>
            </a:solidFill>
          </a:ln>
        </p:spPr>
        <p:txBody>
          <a:bodyPr wrap="square" rtlCol="0">
            <a:spAutoFit/>
          </a:bodyPr>
          <a:lstStyle/>
          <a:p>
            <a:r>
              <a:rPr lang="es-CL" sz="1200" dirty="0" err="1" smtClean="0"/>
              <a:t>JdP</a:t>
            </a:r>
            <a:r>
              <a:rPr lang="es-CL" sz="1200" dirty="0" smtClean="0"/>
              <a:t> solicita apoyo de UA según necesidades que surjan en cada proyecto:</a:t>
            </a:r>
          </a:p>
          <a:p>
            <a:pPr marL="171450" indent="-171450">
              <a:buFont typeface="Arial" panose="020B0604020202020204" pitchFamily="34" charset="0"/>
              <a:buChar char="•"/>
            </a:pPr>
            <a:r>
              <a:rPr lang="es-CL" sz="1200" dirty="0" smtClean="0"/>
              <a:t>Acompañamiento en reunión de entrega al cliente</a:t>
            </a:r>
          </a:p>
          <a:p>
            <a:pPr marL="171450" indent="-171450">
              <a:buFont typeface="Arial" panose="020B0604020202020204" pitchFamily="34" charset="0"/>
              <a:buChar char="•"/>
            </a:pPr>
            <a:r>
              <a:rPr lang="es-CL" sz="1200" dirty="0" smtClean="0"/>
              <a:t>Análisis complementarios emergentes</a:t>
            </a:r>
          </a:p>
          <a:p>
            <a:pPr marL="171450" indent="-171450">
              <a:buFont typeface="Arial" panose="020B0604020202020204" pitchFamily="34" charset="0"/>
              <a:buChar char="•"/>
            </a:pPr>
            <a:r>
              <a:rPr lang="es-CL" sz="1200" dirty="0" smtClean="0"/>
              <a:t>Apoyo para la interpretación de los resultados ene  informe (“relato”)</a:t>
            </a:r>
          </a:p>
        </p:txBody>
      </p:sp>
      <p:sp>
        <p:nvSpPr>
          <p:cNvPr id="9" name="CuadroTexto 8"/>
          <p:cNvSpPr txBox="1"/>
          <p:nvPr/>
        </p:nvSpPr>
        <p:spPr>
          <a:xfrm>
            <a:off x="9822604" y="267288"/>
            <a:ext cx="1946365" cy="2308324"/>
          </a:xfrm>
          <a:prstGeom prst="rect">
            <a:avLst/>
          </a:prstGeom>
          <a:noFill/>
          <a:ln w="38100">
            <a:solidFill>
              <a:schemeClr val="accent1"/>
            </a:solidFill>
          </a:ln>
        </p:spPr>
        <p:txBody>
          <a:bodyPr wrap="square" rtlCol="0">
            <a:spAutoFit/>
          </a:bodyPr>
          <a:lstStyle/>
          <a:p>
            <a:r>
              <a:rPr lang="es-CL" sz="1200" dirty="0" err="1" smtClean="0"/>
              <a:t>JdP</a:t>
            </a:r>
            <a:r>
              <a:rPr lang="es-CL" sz="1200" dirty="0" smtClean="0"/>
              <a:t> completa pauta de evaluación y la envía a UA.</a:t>
            </a:r>
          </a:p>
          <a:p>
            <a:endParaRPr lang="es-CL" sz="1200" dirty="0"/>
          </a:p>
          <a:p>
            <a:r>
              <a:rPr lang="es-CL" sz="1200" dirty="0" err="1" smtClean="0"/>
              <a:t>JdP</a:t>
            </a:r>
            <a:r>
              <a:rPr lang="es-CL" sz="1200" dirty="0" smtClean="0"/>
              <a:t> recibe pauta contestada por UA y la almacena como parte de los registros del proyecto.</a:t>
            </a:r>
          </a:p>
          <a:p>
            <a:endParaRPr lang="es-CL" sz="1200" dirty="0"/>
          </a:p>
          <a:p>
            <a:r>
              <a:rPr lang="es-CL" sz="1200" dirty="0" err="1" smtClean="0"/>
              <a:t>JdP</a:t>
            </a:r>
            <a:r>
              <a:rPr lang="es-CL" sz="1200" dirty="0" smtClean="0"/>
              <a:t> puede convocar a una reunión de análisis del proceso, si lo considera necesario.</a:t>
            </a:r>
            <a:endParaRPr lang="es-CL" sz="1200" dirty="0"/>
          </a:p>
        </p:txBody>
      </p:sp>
      <p:sp>
        <p:nvSpPr>
          <p:cNvPr id="10" name="CuadroTexto 9"/>
          <p:cNvSpPr txBox="1"/>
          <p:nvPr/>
        </p:nvSpPr>
        <p:spPr>
          <a:xfrm>
            <a:off x="535578" y="4127960"/>
            <a:ext cx="1724297" cy="2308324"/>
          </a:xfrm>
          <a:prstGeom prst="rect">
            <a:avLst/>
          </a:prstGeom>
          <a:noFill/>
          <a:ln w="38100">
            <a:solidFill>
              <a:srgbClr val="FF0000"/>
            </a:solidFill>
          </a:ln>
        </p:spPr>
        <p:txBody>
          <a:bodyPr wrap="square" rtlCol="0">
            <a:spAutoFit/>
          </a:bodyPr>
          <a:lstStyle/>
          <a:p>
            <a:r>
              <a:rPr lang="es-CL" sz="1200" dirty="0" smtClean="0"/>
              <a:t>UA se reúne con </a:t>
            </a:r>
            <a:r>
              <a:rPr lang="es-CL" sz="1200" dirty="0" err="1" smtClean="0"/>
              <a:t>JdP</a:t>
            </a:r>
            <a:r>
              <a:rPr lang="es-CL" sz="1200" dirty="0"/>
              <a:t> </a:t>
            </a:r>
            <a:r>
              <a:rPr lang="es-CL" sz="1200" dirty="0" smtClean="0"/>
              <a:t>en casos específicos:</a:t>
            </a:r>
          </a:p>
          <a:p>
            <a:pPr marL="285750" indent="-285750">
              <a:buFont typeface="Arial" panose="020B0604020202020204" pitchFamily="34" charset="0"/>
              <a:buChar char="•"/>
            </a:pPr>
            <a:r>
              <a:rPr lang="es-CL" sz="1200" dirty="0" smtClean="0"/>
              <a:t>Cuando demanda del contratante es inespecífica, novedosa o especialmente compleja.</a:t>
            </a:r>
          </a:p>
          <a:p>
            <a:pPr marL="285750" indent="-285750">
              <a:buFont typeface="Arial" panose="020B0604020202020204" pitchFamily="34" charset="0"/>
              <a:buChar char="•"/>
            </a:pPr>
            <a:r>
              <a:rPr lang="es-CL" sz="1200" dirty="0" smtClean="0"/>
              <a:t>Cuando hay dudas respecto de los insumos o entregables.</a:t>
            </a:r>
            <a:endParaRPr lang="es-CL" sz="1200" dirty="0"/>
          </a:p>
        </p:txBody>
      </p:sp>
      <p:sp>
        <p:nvSpPr>
          <p:cNvPr id="11" name="CuadroTexto 10"/>
          <p:cNvSpPr txBox="1"/>
          <p:nvPr/>
        </p:nvSpPr>
        <p:spPr>
          <a:xfrm>
            <a:off x="2872160" y="3993973"/>
            <a:ext cx="1877030" cy="2677656"/>
          </a:xfrm>
          <a:prstGeom prst="rect">
            <a:avLst/>
          </a:prstGeom>
          <a:noFill/>
          <a:ln w="38100">
            <a:solidFill>
              <a:srgbClr val="FF0000"/>
            </a:solidFill>
          </a:ln>
        </p:spPr>
        <p:txBody>
          <a:bodyPr wrap="square" rtlCol="0">
            <a:spAutoFit/>
          </a:bodyPr>
          <a:lstStyle/>
          <a:p>
            <a:r>
              <a:rPr lang="es-CL" sz="1200" dirty="0" smtClean="0"/>
              <a:t>UA hace y genera la siguiente información que envía al </a:t>
            </a:r>
            <a:r>
              <a:rPr lang="es-CL" sz="1200" dirty="0" err="1" smtClean="0"/>
              <a:t>JdP</a:t>
            </a:r>
            <a:r>
              <a:rPr lang="es-CL" sz="1200" dirty="0" smtClean="0"/>
              <a:t>:</a:t>
            </a:r>
          </a:p>
          <a:p>
            <a:pPr marL="171450" indent="-171450">
              <a:buFont typeface="Arial" panose="020B0604020202020204" pitchFamily="34" charset="0"/>
              <a:buChar char="•"/>
            </a:pPr>
            <a:r>
              <a:rPr lang="es-CL" sz="1200" dirty="0" smtClean="0"/>
              <a:t>Validación tipo 2 de la BBDD + reporte de las validaciones hechas y el resultado obtenido en este proceso</a:t>
            </a:r>
          </a:p>
          <a:p>
            <a:pPr marL="171450" indent="-171450">
              <a:buFont typeface="Arial" panose="020B0604020202020204" pitchFamily="34" charset="0"/>
              <a:buChar char="•"/>
            </a:pPr>
            <a:r>
              <a:rPr lang="es-CL" sz="1200" dirty="0" smtClean="0"/>
              <a:t>Plan de análisis (descripción de los análisis que se harán y su justificación).</a:t>
            </a:r>
          </a:p>
          <a:p>
            <a:pPr marL="171450" indent="-171450">
              <a:buFont typeface="Arial" panose="020B0604020202020204" pitchFamily="34" charset="0"/>
              <a:buChar char="•"/>
            </a:pPr>
            <a:r>
              <a:rPr lang="es-CL" sz="1200" dirty="0" smtClean="0"/>
              <a:t>Listado de entregables concordados.</a:t>
            </a:r>
          </a:p>
        </p:txBody>
      </p:sp>
      <p:sp>
        <p:nvSpPr>
          <p:cNvPr id="12" name="CuadroTexto 11"/>
          <p:cNvSpPr txBox="1"/>
          <p:nvPr/>
        </p:nvSpPr>
        <p:spPr>
          <a:xfrm>
            <a:off x="5101881" y="3977649"/>
            <a:ext cx="2453475" cy="2862322"/>
          </a:xfrm>
          <a:prstGeom prst="rect">
            <a:avLst/>
          </a:prstGeom>
          <a:noFill/>
          <a:ln w="38100">
            <a:solidFill>
              <a:srgbClr val="FF0000"/>
            </a:solidFill>
          </a:ln>
        </p:spPr>
        <p:txBody>
          <a:bodyPr wrap="square" rtlCol="0">
            <a:spAutoFit/>
          </a:bodyPr>
          <a:lstStyle/>
          <a:p>
            <a:r>
              <a:rPr lang="es-CL" sz="1200" dirty="0" smtClean="0"/>
              <a:t>UA entrega lo comprometido al </a:t>
            </a:r>
            <a:r>
              <a:rPr lang="es-CL" sz="1200" dirty="0" err="1" smtClean="0"/>
              <a:t>JdP</a:t>
            </a:r>
            <a:r>
              <a:rPr lang="es-CL" sz="1200" dirty="0" smtClean="0"/>
              <a:t>:</a:t>
            </a:r>
          </a:p>
          <a:p>
            <a:pPr marL="171450" indent="-171450">
              <a:buFont typeface="Arial" panose="020B0604020202020204" pitchFamily="34" charset="0"/>
              <a:buChar char="•"/>
            </a:pPr>
            <a:r>
              <a:rPr lang="es-CL" sz="1200" dirty="0" smtClean="0"/>
              <a:t>Como mínimo, </a:t>
            </a:r>
            <a:r>
              <a:rPr lang="es-CL" sz="1200" dirty="0"/>
              <a:t>debe acompañar la entrega de </a:t>
            </a:r>
            <a:r>
              <a:rPr lang="es-CL" sz="1200" dirty="0" smtClean="0"/>
              <a:t>los </a:t>
            </a:r>
            <a:r>
              <a:rPr lang="es-CL" sz="1200" dirty="0"/>
              <a:t>productos </a:t>
            </a:r>
            <a:r>
              <a:rPr lang="es-CL" sz="1200" dirty="0" smtClean="0"/>
              <a:t>con </a:t>
            </a:r>
            <a:r>
              <a:rPr lang="es-CL" sz="1200" dirty="0"/>
              <a:t>una explicación que señale qué se obtuvo en relación a lo acordado en el plan de </a:t>
            </a:r>
            <a:r>
              <a:rPr lang="es-CL" sz="1200" dirty="0" smtClean="0"/>
              <a:t>análisis.</a:t>
            </a:r>
          </a:p>
          <a:p>
            <a:pPr marL="171450" indent="-171450">
              <a:buFont typeface="Arial" panose="020B0604020202020204" pitchFamily="34" charset="0"/>
              <a:buChar char="•"/>
            </a:pPr>
            <a:r>
              <a:rPr lang="es-CL" sz="1200" dirty="0" smtClean="0"/>
              <a:t>Si hay un </a:t>
            </a:r>
            <a:r>
              <a:rPr lang="es-CL" sz="1200" dirty="0" err="1" smtClean="0"/>
              <a:t>BdD</a:t>
            </a:r>
            <a:r>
              <a:rPr lang="es-CL" sz="1200" dirty="0" smtClean="0"/>
              <a:t> que se entrega como producto, se debe acompañar de un libro de </a:t>
            </a:r>
            <a:r>
              <a:rPr lang="es-CL" sz="1200" dirty="0" smtClean="0"/>
              <a:t>códigos.</a:t>
            </a:r>
            <a:endParaRPr lang="es-CL" sz="1200" dirty="0" smtClean="0"/>
          </a:p>
          <a:p>
            <a:pPr marL="171450" lvl="1" indent="-171450">
              <a:buFont typeface="Arial" panose="020B0604020202020204" pitchFamily="34" charset="0"/>
              <a:buChar char="•"/>
            </a:pPr>
            <a:r>
              <a:rPr lang="es-CL" sz="1200" dirty="0"/>
              <a:t>En proyectos complejos, con asuntos desconocidos o innovadores, esta entrega debe acompañarse de una reunión </a:t>
            </a:r>
            <a:r>
              <a:rPr lang="es-CL" sz="1200" dirty="0" smtClean="0"/>
              <a:t>presencial.</a:t>
            </a:r>
            <a:endParaRPr lang="es-CL" sz="1200" dirty="0"/>
          </a:p>
        </p:txBody>
      </p:sp>
      <p:sp>
        <p:nvSpPr>
          <p:cNvPr id="13" name="CuadroTexto 12"/>
          <p:cNvSpPr txBox="1"/>
          <p:nvPr/>
        </p:nvSpPr>
        <p:spPr>
          <a:xfrm>
            <a:off x="7759337" y="4074232"/>
            <a:ext cx="1554651" cy="646331"/>
          </a:xfrm>
          <a:prstGeom prst="rect">
            <a:avLst/>
          </a:prstGeom>
          <a:noFill/>
          <a:ln w="38100">
            <a:solidFill>
              <a:srgbClr val="FF0000"/>
            </a:solidFill>
          </a:ln>
        </p:spPr>
        <p:txBody>
          <a:bodyPr wrap="square" rtlCol="0">
            <a:spAutoFit/>
          </a:bodyPr>
          <a:lstStyle/>
          <a:p>
            <a:r>
              <a:rPr lang="es-CL" sz="1200" dirty="0" smtClean="0"/>
              <a:t>UA participa en tareas o acciones solicitadas por el </a:t>
            </a:r>
            <a:r>
              <a:rPr lang="es-CL" sz="1200" dirty="0" err="1" smtClean="0"/>
              <a:t>JdP</a:t>
            </a:r>
            <a:r>
              <a:rPr lang="es-CL" sz="1200" dirty="0" smtClean="0"/>
              <a:t>.</a:t>
            </a:r>
            <a:endParaRPr lang="es-CL" sz="1200" dirty="0"/>
          </a:p>
        </p:txBody>
      </p:sp>
      <p:sp>
        <p:nvSpPr>
          <p:cNvPr id="14" name="CuadroTexto 13"/>
          <p:cNvSpPr txBox="1"/>
          <p:nvPr/>
        </p:nvSpPr>
        <p:spPr>
          <a:xfrm>
            <a:off x="10044672" y="4030690"/>
            <a:ext cx="1724297" cy="2123658"/>
          </a:xfrm>
          <a:prstGeom prst="rect">
            <a:avLst/>
          </a:prstGeom>
          <a:noFill/>
          <a:ln w="38100">
            <a:solidFill>
              <a:srgbClr val="FF0000"/>
            </a:solidFill>
          </a:ln>
        </p:spPr>
        <p:txBody>
          <a:bodyPr wrap="square" rtlCol="0">
            <a:spAutoFit/>
          </a:bodyPr>
          <a:lstStyle/>
          <a:p>
            <a:r>
              <a:rPr lang="es-CL" sz="1200" dirty="0" smtClean="0"/>
              <a:t>UA completa </a:t>
            </a:r>
            <a:r>
              <a:rPr lang="es-CL" sz="1200" dirty="0"/>
              <a:t>pauta de evaluación y la envía a </a:t>
            </a:r>
            <a:r>
              <a:rPr lang="es-CL" sz="1200" dirty="0" err="1" smtClean="0"/>
              <a:t>JdP</a:t>
            </a:r>
            <a:r>
              <a:rPr lang="es-CL" sz="1200" dirty="0" smtClean="0"/>
              <a:t>.</a:t>
            </a:r>
          </a:p>
          <a:p>
            <a:endParaRPr lang="es-CL" sz="1200" dirty="0"/>
          </a:p>
          <a:p>
            <a:r>
              <a:rPr lang="es-CL" sz="1200" dirty="0" smtClean="0"/>
              <a:t>UA recibe pauta contestada por </a:t>
            </a:r>
            <a:r>
              <a:rPr lang="es-CL" sz="1200" dirty="0" err="1" smtClean="0"/>
              <a:t>JdP</a:t>
            </a:r>
            <a:r>
              <a:rPr lang="es-CL" sz="1200" dirty="0" smtClean="0"/>
              <a:t>-</a:t>
            </a:r>
            <a:endParaRPr lang="es-CL" sz="1200" dirty="0"/>
          </a:p>
          <a:p>
            <a:endParaRPr lang="es-CL" sz="1200" dirty="0"/>
          </a:p>
          <a:p>
            <a:r>
              <a:rPr lang="es-CL" sz="1200" dirty="0" smtClean="0"/>
              <a:t>UA </a:t>
            </a:r>
            <a:r>
              <a:rPr lang="es-CL" sz="1200" dirty="0"/>
              <a:t>puede convocar a una reunión de análisis del proceso, si lo considera necesario.</a:t>
            </a:r>
          </a:p>
        </p:txBody>
      </p:sp>
    </p:spTree>
    <p:extLst>
      <p:ext uri="{BB962C8B-B14F-4D97-AF65-F5344CB8AC3E}">
        <p14:creationId xmlns:p14="http://schemas.microsoft.com/office/powerpoint/2010/main" val="2910298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Documentos de apoyo</a:t>
            </a:r>
          </a:p>
        </p:txBody>
      </p:sp>
      <p:graphicFrame>
        <p:nvGraphicFramePr>
          <p:cNvPr id="5" name="Diagrama 4"/>
          <p:cNvGraphicFramePr/>
          <p:nvPr>
            <p:extLst>
              <p:ext uri="{D42A27DB-BD31-4B8C-83A1-F6EECF244321}">
                <p14:modId xmlns:p14="http://schemas.microsoft.com/office/powerpoint/2010/main" val="393957751"/>
              </p:ext>
            </p:extLst>
          </p:nvPr>
        </p:nvGraphicFramePr>
        <p:xfrm>
          <a:off x="1567542" y="1400174"/>
          <a:ext cx="9941840" cy="1911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3441800" y="3168641"/>
            <a:ext cx="1947052" cy="2862322"/>
          </a:xfrm>
          <a:prstGeom prst="rect">
            <a:avLst/>
          </a:prstGeom>
          <a:solidFill>
            <a:srgbClr val="7030A0"/>
          </a:solidFill>
        </p:spPr>
        <p:txBody>
          <a:bodyPr wrap="square" rtlCol="0">
            <a:spAutoFit/>
          </a:bodyPr>
          <a:lstStyle/>
          <a:p>
            <a:pPr marL="342900" indent="-342900">
              <a:buAutoNum type="arabicPeriod"/>
            </a:pPr>
            <a:r>
              <a:rPr lang="es-CL" dirty="0" smtClean="0">
                <a:solidFill>
                  <a:schemeClr val="bg1"/>
                </a:solidFill>
              </a:rPr>
              <a:t>Modelo libro de códigos</a:t>
            </a:r>
          </a:p>
          <a:p>
            <a:pPr marL="342900" indent="-342900">
              <a:buAutoNum type="arabicPeriod"/>
            </a:pPr>
            <a:r>
              <a:rPr lang="es-CL" dirty="0" smtClean="0">
                <a:solidFill>
                  <a:schemeClr val="bg1"/>
                </a:solidFill>
              </a:rPr>
              <a:t>Estructura BBDD</a:t>
            </a:r>
          </a:p>
          <a:p>
            <a:pPr marL="342900" indent="-342900">
              <a:buAutoNum type="arabicPeriod"/>
            </a:pPr>
            <a:r>
              <a:rPr lang="es-CL" dirty="0" err="1" smtClean="0">
                <a:solidFill>
                  <a:schemeClr val="bg1"/>
                </a:solidFill>
              </a:rPr>
              <a:t>Check</a:t>
            </a:r>
            <a:r>
              <a:rPr lang="es-CL" dirty="0" smtClean="0">
                <a:solidFill>
                  <a:schemeClr val="bg1"/>
                </a:solidFill>
              </a:rPr>
              <a:t> </a:t>
            </a:r>
            <a:r>
              <a:rPr lang="es-CL" dirty="0" err="1" smtClean="0">
                <a:solidFill>
                  <a:schemeClr val="bg1"/>
                </a:solidFill>
              </a:rPr>
              <a:t>list</a:t>
            </a:r>
            <a:r>
              <a:rPr lang="es-CL" dirty="0" smtClean="0">
                <a:solidFill>
                  <a:schemeClr val="bg1"/>
                </a:solidFill>
              </a:rPr>
              <a:t> para validación tipo 1</a:t>
            </a:r>
          </a:p>
          <a:p>
            <a:pPr marL="342900" indent="-342900">
              <a:buAutoNum type="arabicPeriod"/>
            </a:pPr>
            <a:r>
              <a:rPr lang="es-CL" dirty="0" err="1" smtClean="0">
                <a:solidFill>
                  <a:schemeClr val="bg1"/>
                </a:solidFill>
              </a:rPr>
              <a:t>Check</a:t>
            </a:r>
            <a:r>
              <a:rPr lang="es-CL" dirty="0" smtClean="0">
                <a:solidFill>
                  <a:schemeClr val="bg1"/>
                </a:solidFill>
              </a:rPr>
              <a:t> </a:t>
            </a:r>
            <a:r>
              <a:rPr lang="es-CL" dirty="0" err="1" smtClean="0">
                <a:solidFill>
                  <a:schemeClr val="bg1"/>
                </a:solidFill>
              </a:rPr>
              <a:t>list</a:t>
            </a:r>
            <a:r>
              <a:rPr lang="es-CL" dirty="0" smtClean="0">
                <a:solidFill>
                  <a:schemeClr val="bg1"/>
                </a:solidFill>
              </a:rPr>
              <a:t> para la validación tipo 2</a:t>
            </a:r>
            <a:endParaRPr lang="es-CL" dirty="0">
              <a:solidFill>
                <a:schemeClr val="bg1"/>
              </a:solidFill>
            </a:endParaRPr>
          </a:p>
        </p:txBody>
      </p:sp>
      <p:sp>
        <p:nvSpPr>
          <p:cNvPr id="7" name="CuadroTexto 6"/>
          <p:cNvSpPr txBox="1"/>
          <p:nvPr/>
        </p:nvSpPr>
        <p:spPr>
          <a:xfrm>
            <a:off x="5697971" y="3105683"/>
            <a:ext cx="1719802" cy="1200329"/>
          </a:xfrm>
          <a:prstGeom prst="rect">
            <a:avLst/>
          </a:prstGeom>
          <a:solidFill>
            <a:srgbClr val="7030A0"/>
          </a:solidFill>
        </p:spPr>
        <p:txBody>
          <a:bodyPr wrap="square" rtlCol="0">
            <a:spAutoFit/>
          </a:bodyPr>
          <a:lstStyle/>
          <a:p>
            <a:r>
              <a:rPr lang="es-CL" dirty="0" err="1" smtClean="0">
                <a:solidFill>
                  <a:schemeClr val="bg1"/>
                </a:solidFill>
              </a:rPr>
              <a:t>Check</a:t>
            </a:r>
            <a:r>
              <a:rPr lang="es-CL" dirty="0" smtClean="0">
                <a:solidFill>
                  <a:schemeClr val="bg1"/>
                </a:solidFill>
              </a:rPr>
              <a:t> </a:t>
            </a:r>
            <a:r>
              <a:rPr lang="es-CL" dirty="0" err="1" smtClean="0">
                <a:solidFill>
                  <a:schemeClr val="bg1"/>
                </a:solidFill>
              </a:rPr>
              <a:t>list</a:t>
            </a:r>
            <a:r>
              <a:rPr lang="es-CL" dirty="0" smtClean="0">
                <a:solidFill>
                  <a:schemeClr val="bg1"/>
                </a:solidFill>
              </a:rPr>
              <a:t> para la verificación de entregables de la UA</a:t>
            </a:r>
            <a:endParaRPr lang="es-CL" dirty="0">
              <a:solidFill>
                <a:schemeClr val="bg1"/>
              </a:solidFill>
            </a:endParaRPr>
          </a:p>
        </p:txBody>
      </p:sp>
      <p:sp>
        <p:nvSpPr>
          <p:cNvPr id="8" name="CuadroTexto 7"/>
          <p:cNvSpPr txBox="1"/>
          <p:nvPr/>
        </p:nvSpPr>
        <p:spPr>
          <a:xfrm>
            <a:off x="10128026" y="3105683"/>
            <a:ext cx="1381356" cy="646331"/>
          </a:xfrm>
          <a:prstGeom prst="rect">
            <a:avLst/>
          </a:prstGeom>
          <a:solidFill>
            <a:srgbClr val="7030A0"/>
          </a:solidFill>
        </p:spPr>
        <p:txBody>
          <a:bodyPr wrap="square" rtlCol="0">
            <a:spAutoFit/>
          </a:bodyPr>
          <a:lstStyle/>
          <a:p>
            <a:r>
              <a:rPr lang="es-CL" dirty="0" smtClean="0">
                <a:solidFill>
                  <a:schemeClr val="bg1"/>
                </a:solidFill>
              </a:rPr>
              <a:t>Pauta de evaluación</a:t>
            </a:r>
            <a:endParaRPr lang="es-CL" dirty="0">
              <a:solidFill>
                <a:schemeClr val="bg1"/>
              </a:solidFill>
            </a:endParaRPr>
          </a:p>
        </p:txBody>
      </p:sp>
      <p:sp>
        <p:nvSpPr>
          <p:cNvPr id="9" name="CuadroTexto 8"/>
          <p:cNvSpPr txBox="1"/>
          <p:nvPr/>
        </p:nvSpPr>
        <p:spPr>
          <a:xfrm>
            <a:off x="1450997" y="3194121"/>
            <a:ext cx="1602811" cy="1477328"/>
          </a:xfrm>
          <a:prstGeom prst="rect">
            <a:avLst/>
          </a:prstGeom>
          <a:solidFill>
            <a:srgbClr val="7030A0"/>
          </a:solidFill>
        </p:spPr>
        <p:txBody>
          <a:bodyPr wrap="square" rtlCol="0">
            <a:spAutoFit/>
          </a:bodyPr>
          <a:lstStyle/>
          <a:p>
            <a:r>
              <a:rPr lang="es-CL" dirty="0" smtClean="0">
                <a:solidFill>
                  <a:schemeClr val="bg1"/>
                </a:solidFill>
              </a:rPr>
              <a:t>Valorización servicios UA para elaboración de presupuestos</a:t>
            </a:r>
            <a:endParaRPr lang="es-CL" dirty="0">
              <a:solidFill>
                <a:schemeClr val="bg1"/>
              </a:solidFill>
            </a:endParaRPr>
          </a:p>
        </p:txBody>
      </p:sp>
    </p:spTree>
    <p:extLst>
      <p:ext uri="{BB962C8B-B14F-4D97-AF65-F5344CB8AC3E}">
        <p14:creationId xmlns:p14="http://schemas.microsoft.com/office/powerpoint/2010/main" val="1928721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08810" y="2066306"/>
            <a:ext cx="7949603" cy="3220069"/>
          </a:xfrm>
        </p:spPr>
        <p:txBody>
          <a:bodyPr/>
          <a:lstStyle/>
          <a:p>
            <a:pPr algn="ctr"/>
            <a:r>
              <a:rPr lang="es-CL" sz="6000" dirty="0" smtClean="0"/>
              <a:t>Presentación de materiales de apoyo</a:t>
            </a:r>
            <a:endParaRPr lang="es-CL" sz="6000" dirty="0"/>
          </a:p>
        </p:txBody>
      </p:sp>
    </p:spTree>
    <p:extLst>
      <p:ext uri="{BB962C8B-B14F-4D97-AF65-F5344CB8AC3E}">
        <p14:creationId xmlns:p14="http://schemas.microsoft.com/office/powerpoint/2010/main" val="3927277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Documentos de apoyo</a:t>
            </a:r>
          </a:p>
        </p:txBody>
      </p:sp>
      <p:sp>
        <p:nvSpPr>
          <p:cNvPr id="2" name="1 Marcador de contenido"/>
          <p:cNvSpPr>
            <a:spLocks noGrp="1"/>
          </p:cNvSpPr>
          <p:nvPr>
            <p:ph idx="1"/>
          </p:nvPr>
        </p:nvSpPr>
        <p:spPr>
          <a:xfrm>
            <a:off x="1567541" y="1389837"/>
            <a:ext cx="9901647" cy="4298444"/>
          </a:xfrm>
        </p:spPr>
        <p:txBody>
          <a:bodyPr/>
          <a:lstStyle/>
          <a:p>
            <a:r>
              <a:rPr lang="es-ES" sz="2000" dirty="0" smtClean="0">
                <a:solidFill>
                  <a:schemeClr val="tx1">
                    <a:lumMod val="75000"/>
                    <a:lumOff val="25000"/>
                  </a:schemeClr>
                </a:solidFill>
              </a:rPr>
              <a:t>Los documentos de apoyo buscan orientar la puesta en práctica de estos procedimientos sirviendo de ejemplo. Es importante recordar que estos documentos son un "piso" y que estarán siendo revisados a modo de "marcha blanca" por un tiempo. </a:t>
            </a:r>
          </a:p>
          <a:p>
            <a:r>
              <a:rPr lang="es-ES" sz="2000" dirty="0" smtClean="0">
                <a:solidFill>
                  <a:schemeClr val="tx1">
                    <a:lumMod val="75000"/>
                    <a:lumOff val="25000"/>
                  </a:schemeClr>
                </a:solidFill>
              </a:rPr>
              <a:t>Estos documentos no solo serán importantes para fines de claridad y coordinación interna. Encierran un valor importante para efectos de registro y trazabilidad de los proyectos del centro. </a:t>
            </a:r>
          </a:p>
          <a:p>
            <a:r>
              <a:rPr lang="es-ES" sz="2000" dirty="0" smtClean="0">
                <a:solidFill>
                  <a:schemeClr val="tx1">
                    <a:lumMod val="75000"/>
                    <a:lumOff val="25000"/>
                  </a:schemeClr>
                </a:solidFill>
              </a:rPr>
              <a:t>Los documentos son: </a:t>
            </a:r>
          </a:p>
          <a:p>
            <a:pPr marL="457200" lvl="1" indent="0">
              <a:buNone/>
            </a:pPr>
            <a:r>
              <a:rPr lang="es-MX" sz="2000" dirty="0">
                <a:solidFill>
                  <a:schemeClr val="tx1">
                    <a:lumMod val="75000"/>
                    <a:lumOff val="25000"/>
                  </a:schemeClr>
                </a:solidFill>
              </a:rPr>
              <a:t>01. Modelo libro de </a:t>
            </a:r>
            <a:r>
              <a:rPr lang="es-MX" sz="2000" dirty="0" smtClean="0">
                <a:solidFill>
                  <a:schemeClr val="tx1">
                    <a:lumMod val="75000"/>
                    <a:lumOff val="25000"/>
                  </a:schemeClr>
                </a:solidFill>
              </a:rPr>
              <a:t>códigos</a:t>
            </a:r>
          </a:p>
          <a:p>
            <a:pPr marL="457200" lvl="1" indent="0">
              <a:buNone/>
            </a:pPr>
            <a:r>
              <a:rPr lang="es-MX" sz="2000" dirty="0">
                <a:solidFill>
                  <a:schemeClr val="tx1">
                    <a:lumMod val="75000"/>
                    <a:lumOff val="25000"/>
                  </a:schemeClr>
                </a:solidFill>
              </a:rPr>
              <a:t>02. Estructura </a:t>
            </a:r>
            <a:r>
              <a:rPr lang="es-MX" sz="2000" dirty="0" smtClean="0">
                <a:solidFill>
                  <a:schemeClr val="tx1">
                    <a:lumMod val="75000"/>
                    <a:lumOff val="25000"/>
                  </a:schemeClr>
                </a:solidFill>
              </a:rPr>
              <a:t>BBDD</a:t>
            </a:r>
          </a:p>
          <a:p>
            <a:pPr marL="457200" lvl="1" indent="0">
              <a:buNone/>
            </a:pPr>
            <a:r>
              <a:rPr lang="es-MX" sz="2000" dirty="0">
                <a:solidFill>
                  <a:schemeClr val="tx1">
                    <a:lumMod val="75000"/>
                    <a:lumOff val="25000"/>
                  </a:schemeClr>
                </a:solidFill>
              </a:rPr>
              <a:t>03. Validación tipo </a:t>
            </a:r>
            <a:r>
              <a:rPr lang="es-MX" sz="2000" dirty="0" smtClean="0">
                <a:solidFill>
                  <a:schemeClr val="tx1">
                    <a:lumMod val="75000"/>
                    <a:lumOff val="25000"/>
                  </a:schemeClr>
                </a:solidFill>
              </a:rPr>
              <a:t>1</a:t>
            </a:r>
          </a:p>
          <a:p>
            <a:pPr marL="457200" lvl="1" indent="0">
              <a:buNone/>
            </a:pPr>
            <a:r>
              <a:rPr lang="es-MX" sz="2000" dirty="0">
                <a:solidFill>
                  <a:schemeClr val="tx1">
                    <a:lumMod val="75000"/>
                    <a:lumOff val="25000"/>
                  </a:schemeClr>
                </a:solidFill>
              </a:rPr>
              <a:t>04. Validación tipo </a:t>
            </a:r>
            <a:r>
              <a:rPr lang="es-MX" sz="2000" dirty="0" smtClean="0">
                <a:solidFill>
                  <a:schemeClr val="tx1">
                    <a:lumMod val="75000"/>
                    <a:lumOff val="25000"/>
                  </a:schemeClr>
                </a:solidFill>
              </a:rPr>
              <a:t>2</a:t>
            </a:r>
          </a:p>
          <a:p>
            <a:pPr marL="457200" lvl="1" indent="0">
              <a:buNone/>
            </a:pPr>
            <a:r>
              <a:rPr lang="es-ES" sz="2000" dirty="0" smtClean="0">
                <a:solidFill>
                  <a:schemeClr val="tx1">
                    <a:lumMod val="75000"/>
                    <a:lumOff val="25000"/>
                  </a:schemeClr>
                </a:solidFill>
              </a:rPr>
              <a:t>05. Lista chequeo entregables UA</a:t>
            </a:r>
          </a:p>
          <a:p>
            <a:pPr marL="457200" lvl="1" indent="0">
              <a:buNone/>
            </a:pPr>
            <a:r>
              <a:rPr lang="es-ES" sz="2000" dirty="0" smtClean="0">
                <a:solidFill>
                  <a:schemeClr val="tx1">
                    <a:lumMod val="75000"/>
                    <a:lumOff val="25000"/>
                  </a:schemeClr>
                </a:solidFill>
              </a:rPr>
              <a:t>06. Pauta evaluación procesos de análisis</a:t>
            </a:r>
            <a:endParaRPr lang="es-MX" sz="2000" dirty="0">
              <a:solidFill>
                <a:schemeClr val="tx1">
                  <a:lumMod val="75000"/>
                  <a:lumOff val="25000"/>
                </a:schemeClr>
              </a:solidFill>
            </a:endParaRPr>
          </a:p>
        </p:txBody>
      </p:sp>
    </p:spTree>
    <p:extLst>
      <p:ext uri="{BB962C8B-B14F-4D97-AF65-F5344CB8AC3E}">
        <p14:creationId xmlns:p14="http://schemas.microsoft.com/office/powerpoint/2010/main" val="1859042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01. Modelo libro de códigos</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115202924"/>
              </p:ext>
            </p:extLst>
          </p:nvPr>
        </p:nvGraphicFramePr>
        <p:xfrm>
          <a:off x="1876303" y="1201217"/>
          <a:ext cx="9892144" cy="5140206"/>
        </p:xfrm>
        <a:graphic>
          <a:graphicData uri="http://schemas.openxmlformats.org/drawingml/2006/table">
            <a:tbl>
              <a:tblPr firstRow="1">
                <a:tableStyleId>{5C22544A-7EE6-4342-B048-85BDC9FD1C3A}</a:tableStyleId>
              </a:tblPr>
              <a:tblGrid>
                <a:gridCol w="1700585">
                  <a:extLst>
                    <a:ext uri="{9D8B030D-6E8A-4147-A177-3AD203B41FA5}">
                      <a16:colId xmlns:a16="http://schemas.microsoft.com/office/drawing/2014/main" val="20000"/>
                    </a:ext>
                  </a:extLst>
                </a:gridCol>
                <a:gridCol w="2986435">
                  <a:extLst>
                    <a:ext uri="{9D8B030D-6E8A-4147-A177-3AD203B41FA5}">
                      <a16:colId xmlns:a16="http://schemas.microsoft.com/office/drawing/2014/main" val="20001"/>
                    </a:ext>
                  </a:extLst>
                </a:gridCol>
                <a:gridCol w="1674796">
                  <a:extLst>
                    <a:ext uri="{9D8B030D-6E8A-4147-A177-3AD203B41FA5}">
                      <a16:colId xmlns:a16="http://schemas.microsoft.com/office/drawing/2014/main" val="20002"/>
                    </a:ext>
                  </a:extLst>
                </a:gridCol>
                <a:gridCol w="2229048">
                  <a:extLst>
                    <a:ext uri="{9D8B030D-6E8A-4147-A177-3AD203B41FA5}">
                      <a16:colId xmlns:a16="http://schemas.microsoft.com/office/drawing/2014/main" val="20003"/>
                    </a:ext>
                  </a:extLst>
                </a:gridCol>
                <a:gridCol w="1301280">
                  <a:extLst>
                    <a:ext uri="{9D8B030D-6E8A-4147-A177-3AD203B41FA5}">
                      <a16:colId xmlns:a16="http://schemas.microsoft.com/office/drawing/2014/main" val="20004"/>
                    </a:ext>
                  </a:extLst>
                </a:gridCol>
              </a:tblGrid>
              <a:tr h="245865">
                <a:tc>
                  <a:txBody>
                    <a:bodyPr/>
                    <a:lstStyle/>
                    <a:p>
                      <a:pPr algn="l" fontAlgn="t"/>
                      <a:r>
                        <a:rPr lang="es-MX" sz="1400" u="none" strike="noStrike" dirty="0">
                          <a:effectLst/>
                        </a:rPr>
                        <a:t>VARIABLE</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ETIQUETA VARIABLE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TIPO VARIABLE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VALORES</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OMISION</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0"/>
                  </a:ext>
                </a:extLst>
              </a:tr>
              <a:tr h="245865">
                <a:tc>
                  <a:txBody>
                    <a:bodyPr/>
                    <a:lstStyle/>
                    <a:p>
                      <a:pPr algn="l" fontAlgn="t"/>
                      <a:r>
                        <a:rPr lang="es-MX" sz="1400" u="none" strike="noStrike">
                          <a:effectLst/>
                        </a:rPr>
                        <a:t>anio_ap</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Año de aplicación </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2017 : 2018</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1"/>
                  </a:ext>
                </a:extLst>
              </a:tr>
              <a:tr h="245865">
                <a:tc>
                  <a:txBody>
                    <a:bodyPr/>
                    <a:lstStyle/>
                    <a:p>
                      <a:pPr algn="l" fontAlgn="t"/>
                      <a:r>
                        <a:rPr lang="es-MX" sz="1400" u="none" strike="noStrike">
                          <a:effectLst/>
                        </a:rPr>
                        <a:t>anio_pr</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Año prueba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2017</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2"/>
                  </a:ext>
                </a:extLst>
              </a:tr>
              <a:tr h="489179">
                <a:tc>
                  <a:txBody>
                    <a:bodyPr/>
                    <a:lstStyle/>
                    <a:p>
                      <a:pPr algn="l" fontAlgn="t"/>
                      <a:r>
                        <a:rPr lang="es-MX" sz="1400" u="none" strike="noStrike">
                          <a:effectLst/>
                        </a:rPr>
                        <a:t>etapa_ap</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Etapa de aplicación</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1 : Noviembre</a:t>
                      </a:r>
                      <a:br>
                        <a:rPr lang="es-MX" sz="1400" u="none" strike="noStrike">
                          <a:effectLst/>
                        </a:rPr>
                      </a:br>
                      <a:r>
                        <a:rPr lang="es-MX" sz="1400" u="none" strike="noStrike">
                          <a:effectLst/>
                        </a:rPr>
                        <a:t>2 : Marzo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3"/>
                  </a:ext>
                </a:extLst>
              </a:tr>
              <a:tr h="245865">
                <a:tc>
                  <a:txBody>
                    <a:bodyPr/>
                    <a:lstStyle/>
                    <a:p>
                      <a:pPr algn="l" fontAlgn="t"/>
                      <a:r>
                        <a:rPr lang="es-MX" sz="1400" u="none" strike="noStrike">
                          <a:effectLst/>
                        </a:rPr>
                        <a:t>RBD</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Rol Base de Datos del establecimiento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500 : 2000</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4"/>
                  </a:ext>
                </a:extLst>
              </a:tr>
              <a:tr h="732493">
                <a:tc>
                  <a:txBody>
                    <a:bodyPr/>
                    <a:lstStyle/>
                    <a:p>
                      <a:pPr algn="l" fontAlgn="t"/>
                      <a:r>
                        <a:rPr lang="es-MX" sz="1400" u="none" strike="noStrike">
                          <a:effectLst/>
                        </a:rPr>
                        <a:t>Region</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Región </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Texto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I</a:t>
                      </a:r>
                      <a:br>
                        <a:rPr lang="es-MX" sz="1400" u="none" strike="noStrike" dirty="0">
                          <a:effectLst/>
                        </a:rPr>
                      </a:br>
                      <a:r>
                        <a:rPr lang="es-MX" sz="1400" u="none" strike="noStrike" dirty="0">
                          <a:effectLst/>
                        </a:rPr>
                        <a:t>II</a:t>
                      </a:r>
                      <a:br>
                        <a:rPr lang="es-MX" sz="1400" u="none" strike="noStrike" dirty="0">
                          <a:effectLst/>
                        </a:rPr>
                      </a:br>
                      <a:r>
                        <a:rPr lang="es-MX" sz="1400" u="none" strike="noStrike" dirty="0" smtClean="0">
                          <a:effectLst/>
                        </a:rPr>
                        <a:t>IV</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5"/>
                  </a:ext>
                </a:extLst>
              </a:tr>
              <a:tr h="732493">
                <a:tc>
                  <a:txBody>
                    <a:bodyPr/>
                    <a:lstStyle/>
                    <a:p>
                      <a:pPr algn="l" fontAlgn="t"/>
                      <a:r>
                        <a:rPr lang="es-MX" sz="1400" u="none" strike="noStrike">
                          <a:effectLst/>
                        </a:rPr>
                        <a:t>Comuna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Comuna </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Antofagasta</a:t>
                      </a:r>
                      <a:br>
                        <a:rPr lang="es-MX" sz="1400" u="none" strike="noStrike" dirty="0">
                          <a:effectLst/>
                        </a:rPr>
                      </a:br>
                      <a:r>
                        <a:rPr lang="es-MX" sz="1400" u="none" strike="noStrike" dirty="0">
                          <a:effectLst/>
                        </a:rPr>
                        <a:t>Calama</a:t>
                      </a:r>
                      <a:br>
                        <a:rPr lang="es-MX" sz="1400" u="none" strike="noStrike" dirty="0">
                          <a:effectLst/>
                        </a:rPr>
                      </a:br>
                      <a:r>
                        <a:rPr lang="es-MX" sz="1400" u="none" strike="noStrike" dirty="0">
                          <a:effectLst/>
                        </a:rPr>
                        <a:t>Calera de </a:t>
                      </a:r>
                      <a:r>
                        <a:rPr lang="es-MX" sz="1400" u="none" strike="noStrike" dirty="0" smtClean="0">
                          <a:effectLst/>
                        </a:rPr>
                        <a:t>Tango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6"/>
                  </a:ext>
                </a:extLst>
              </a:tr>
              <a:tr h="732493">
                <a:tc>
                  <a:txBody>
                    <a:bodyPr/>
                    <a:lstStyle/>
                    <a:p>
                      <a:pPr algn="l" fontAlgn="t"/>
                      <a:r>
                        <a:rPr lang="es-MX" sz="1400" u="none" strike="noStrike">
                          <a:effectLst/>
                        </a:rPr>
                        <a:t>Dependencia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Dependencia administrativa del establecimiento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MUN : Municipal</a:t>
                      </a:r>
                      <a:br>
                        <a:rPr lang="es-MX" sz="1400" u="none" strike="noStrike">
                          <a:effectLst/>
                        </a:rPr>
                      </a:br>
                      <a:r>
                        <a:rPr lang="es-MX" sz="1400" u="none" strike="noStrike">
                          <a:effectLst/>
                        </a:rPr>
                        <a:t>PS : Particular Subvencionado</a:t>
                      </a:r>
                      <a:br>
                        <a:rPr lang="es-MX" sz="1400" u="none" strike="noStrike">
                          <a:effectLst/>
                        </a:rPr>
                      </a:br>
                      <a:r>
                        <a:rPr lang="es-MX" sz="1400" u="none" strike="noStrike">
                          <a:effectLst/>
                        </a:rPr>
                        <a:t>PP : Particular Pagado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7"/>
                  </a:ext>
                </a:extLst>
              </a:tr>
              <a:tr h="245865">
                <a:tc>
                  <a:txBody>
                    <a:bodyPr/>
                    <a:lstStyle/>
                    <a:p>
                      <a:pPr algn="l" fontAlgn="t"/>
                      <a:r>
                        <a:rPr lang="es-MX" sz="1400" u="none" strike="noStrike">
                          <a:effectLst/>
                        </a:rPr>
                        <a:t>Nivel_prueba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Nivel de enseñanza de la prueba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1:11</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8"/>
                  </a:ext>
                </a:extLst>
              </a:tr>
              <a:tr h="245865">
                <a:tc>
                  <a:txBody>
                    <a:bodyPr/>
                    <a:lstStyle/>
                    <a:p>
                      <a:pPr algn="l" fontAlgn="t"/>
                      <a:r>
                        <a:rPr lang="es-MX" sz="1400" u="none" strike="noStrike">
                          <a:effectLst/>
                        </a:rPr>
                        <a:t>Curso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Letra del curso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Libre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9"/>
                  </a:ext>
                </a:extLst>
              </a:tr>
              <a:tr h="489179">
                <a:tc>
                  <a:txBody>
                    <a:bodyPr/>
                    <a:lstStyle/>
                    <a:p>
                      <a:pPr algn="l" fontAlgn="t"/>
                      <a:r>
                        <a:rPr lang="es-MX" sz="1400" u="none" strike="noStrike" dirty="0" err="1">
                          <a:effectLst/>
                        </a:rPr>
                        <a:t>Folio_Hoja_respuesta</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Folio Hoja de Respuesta</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171100101331 :  17110019999</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10"/>
                  </a:ext>
                </a:extLst>
              </a:tr>
              <a:tr h="489179">
                <a:tc>
                  <a:txBody>
                    <a:bodyPr/>
                    <a:lstStyle/>
                    <a:p>
                      <a:pPr algn="l" fontAlgn="t"/>
                      <a:r>
                        <a:rPr lang="es-MX" sz="1400" u="none" strike="noStrike" dirty="0" err="1">
                          <a:effectLst/>
                        </a:rPr>
                        <a:t>Rut_Ficticio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Rut ficticio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0 : Rut no es ficticio</a:t>
                      </a:r>
                      <a:br>
                        <a:rPr lang="es-MX" sz="1400" u="none" strike="noStrike" dirty="0">
                          <a:effectLst/>
                        </a:rPr>
                      </a:br>
                      <a:r>
                        <a:rPr lang="es-MX" sz="1400" u="none" strike="noStrike" dirty="0">
                          <a:effectLst/>
                        </a:rPr>
                        <a:t>1 : Rut es ficticio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No aplica</a:t>
                      </a:r>
                      <a:endParaRPr lang="es-MX" sz="1400" b="0" i="0" u="none" strike="noStrike" dirty="0">
                        <a:solidFill>
                          <a:srgbClr val="000000"/>
                        </a:solidFill>
                        <a:effectLst/>
                        <a:latin typeface="Calibri"/>
                      </a:endParaRPr>
                    </a:p>
                  </a:txBody>
                  <a:tcPr marL="2237" marR="2237" marT="2237"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73743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01. Modelo libro de códigos</a:t>
            </a:r>
          </a:p>
        </p:txBody>
      </p:sp>
      <p:sp>
        <p:nvSpPr>
          <p:cNvPr id="2" name="1 Marcador de contenido"/>
          <p:cNvSpPr>
            <a:spLocks noGrp="1"/>
          </p:cNvSpPr>
          <p:nvPr>
            <p:ph idx="1"/>
          </p:nvPr>
        </p:nvSpPr>
        <p:spPr>
          <a:xfrm>
            <a:off x="1567541" y="1389837"/>
            <a:ext cx="9901647" cy="4633592"/>
          </a:xfrm>
        </p:spPr>
        <p:txBody>
          <a:bodyPr>
            <a:normAutofit lnSpcReduction="10000"/>
          </a:bodyPr>
          <a:lstStyle/>
          <a:p>
            <a:r>
              <a:rPr lang="es-MX" dirty="0" smtClean="0">
                <a:solidFill>
                  <a:schemeClr val="tx1">
                    <a:lumMod val="75000"/>
                    <a:lumOff val="25000"/>
                  </a:schemeClr>
                </a:solidFill>
              </a:rPr>
              <a:t>Como </a:t>
            </a:r>
            <a:r>
              <a:rPr lang="es-MX" dirty="0">
                <a:solidFill>
                  <a:schemeClr val="tx1">
                    <a:lumMod val="75000"/>
                    <a:lumOff val="25000"/>
                  </a:schemeClr>
                </a:solidFill>
              </a:rPr>
              <a:t>regla global, las bases de datos nunca deben contener espacios en blanco, por tanto, deben existir códigos específicos para la omisión o los valores que no corresponde que sean llenados. </a:t>
            </a:r>
          </a:p>
          <a:p>
            <a:r>
              <a:rPr lang="es-MX" dirty="0" smtClean="0">
                <a:solidFill>
                  <a:schemeClr val="tx1">
                    <a:lumMod val="75000"/>
                    <a:lumOff val="25000"/>
                  </a:schemeClr>
                </a:solidFill>
              </a:rPr>
              <a:t>Las </a:t>
            </a:r>
            <a:r>
              <a:rPr lang="es-MX" dirty="0">
                <a:solidFill>
                  <a:schemeClr val="tx1">
                    <a:lumMod val="75000"/>
                    <a:lumOff val="25000"/>
                  </a:schemeClr>
                </a:solidFill>
              </a:rPr>
              <a:t>variables tienen nombres cortos, sin espacios ni caracteres especiales (ñ . , "" / # @). No comienzan con números sino siempre con letras. Además su nombre coincide de forma exacta con los nombres de las columnas en la base de datos. Los nombres de las variables no se pueden </a:t>
            </a:r>
            <a:r>
              <a:rPr lang="es-MX" dirty="0" smtClean="0">
                <a:solidFill>
                  <a:schemeClr val="tx1">
                    <a:lumMod val="75000"/>
                    <a:lumOff val="25000"/>
                  </a:schemeClr>
                </a:solidFill>
              </a:rPr>
              <a:t>repetir.</a:t>
            </a:r>
          </a:p>
          <a:p>
            <a:r>
              <a:rPr lang="es-MX" dirty="0" smtClean="0">
                <a:solidFill>
                  <a:schemeClr val="tx1">
                    <a:lumMod val="75000"/>
                    <a:lumOff val="25000"/>
                  </a:schemeClr>
                </a:solidFill>
              </a:rPr>
              <a:t>Las </a:t>
            </a:r>
            <a:r>
              <a:rPr lang="es-MX" dirty="0">
                <a:solidFill>
                  <a:schemeClr val="tx1">
                    <a:lumMod val="75000"/>
                    <a:lumOff val="25000"/>
                  </a:schemeClr>
                </a:solidFill>
              </a:rPr>
              <a:t>etiquetas de las variables pueden cumplir dos propósitos: describir la variable (uso interno) y declarar cómo deben ser reportadas (uso para informes y reportes). Dependiendo del caso, puede ser necesario contar con una columna adicional (ETIQUETA REPORTE).  En estas variables pueden haber espacios y caracteres especiales. Se recomienda evitar lo más posible los signos de puntuación tales como comillas, barras, puntos y comas. Evitar las tabulaciones y saltos de líneas.   			</a:t>
            </a:r>
          </a:p>
          <a:p>
            <a:endParaRPr lang="es-MX" dirty="0">
              <a:solidFill>
                <a:schemeClr val="tx1">
                  <a:lumMod val="75000"/>
                  <a:lumOff val="25000"/>
                </a:schemeClr>
              </a:solidFill>
            </a:endParaRPr>
          </a:p>
        </p:txBody>
      </p:sp>
    </p:spTree>
    <p:extLst>
      <p:ext uri="{BB962C8B-B14F-4D97-AF65-F5344CB8AC3E}">
        <p14:creationId xmlns:p14="http://schemas.microsoft.com/office/powerpoint/2010/main" val="2258674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01. Modelo libro de códigos</a:t>
            </a:r>
          </a:p>
        </p:txBody>
      </p:sp>
      <p:sp>
        <p:nvSpPr>
          <p:cNvPr id="2" name="1 Marcador de contenido"/>
          <p:cNvSpPr>
            <a:spLocks noGrp="1"/>
          </p:cNvSpPr>
          <p:nvPr>
            <p:ph idx="1"/>
          </p:nvPr>
        </p:nvSpPr>
        <p:spPr/>
        <p:txBody>
          <a:bodyPr/>
          <a:lstStyle/>
          <a:p>
            <a:r>
              <a:rPr lang="es-MX" sz="2000" dirty="0" smtClean="0">
                <a:solidFill>
                  <a:schemeClr val="tx1">
                    <a:lumMod val="75000"/>
                    <a:lumOff val="25000"/>
                  </a:schemeClr>
                </a:solidFill>
              </a:rPr>
              <a:t>Se </a:t>
            </a:r>
            <a:r>
              <a:rPr lang="es-MX" sz="2000" dirty="0">
                <a:solidFill>
                  <a:schemeClr val="tx1">
                    <a:lumMod val="75000"/>
                    <a:lumOff val="25000"/>
                  </a:schemeClr>
                </a:solidFill>
              </a:rPr>
              <a:t>deben utilizar solamente dos tipos de variables: número y texto. Si una variable tiene un valor posible (válido o indicador de omisión) que sea texto, se considera que es texto. </a:t>
            </a:r>
          </a:p>
          <a:p>
            <a:r>
              <a:rPr lang="es-MX" sz="2000" dirty="0" smtClean="0">
                <a:solidFill>
                  <a:schemeClr val="tx1">
                    <a:lumMod val="75000"/>
                    <a:lumOff val="25000"/>
                  </a:schemeClr>
                </a:solidFill>
              </a:rPr>
              <a:t>El </a:t>
            </a:r>
            <a:r>
              <a:rPr lang="es-MX" sz="2000" dirty="0">
                <a:solidFill>
                  <a:schemeClr val="tx1">
                    <a:lumMod val="75000"/>
                    <a:lumOff val="25000"/>
                  </a:schemeClr>
                </a:solidFill>
              </a:rPr>
              <a:t>campo VALORES debe indicar el rango y significado de valores considerados válidos. Cuando una variable no tiene un rango acotado debe decir ""Libre"" y por tanto no será validado. </a:t>
            </a:r>
          </a:p>
          <a:p>
            <a:r>
              <a:rPr lang="es-MX" sz="2000" dirty="0" smtClean="0">
                <a:solidFill>
                  <a:schemeClr val="tx1">
                    <a:lumMod val="75000"/>
                    <a:lumOff val="25000"/>
                  </a:schemeClr>
                </a:solidFill>
              </a:rPr>
              <a:t>El </a:t>
            </a:r>
            <a:r>
              <a:rPr lang="es-MX" sz="2000" dirty="0">
                <a:solidFill>
                  <a:schemeClr val="tx1">
                    <a:lumMod val="75000"/>
                    <a:lumOff val="25000"/>
                  </a:schemeClr>
                </a:solidFill>
              </a:rPr>
              <a:t>campo OMISION puede o no corresponder dependiendo del estudio. En este caso existen variables donde no puede haber valores faltantes, por tanto, se indica que ""No aplica"" la omisión.  </a:t>
            </a:r>
          </a:p>
          <a:p>
            <a:r>
              <a:rPr lang="es-MX" sz="2000" dirty="0" smtClean="0">
                <a:solidFill>
                  <a:schemeClr val="tx1">
                    <a:lumMod val="75000"/>
                    <a:lumOff val="25000"/>
                  </a:schemeClr>
                </a:solidFill>
              </a:rPr>
              <a:t>Se </a:t>
            </a:r>
            <a:r>
              <a:rPr lang="es-MX" sz="2000" dirty="0">
                <a:solidFill>
                  <a:schemeClr val="tx1">
                    <a:lumMod val="75000"/>
                    <a:lumOff val="25000"/>
                  </a:schemeClr>
                </a:solidFill>
              </a:rPr>
              <a:t>asume que si no hay una columna que diga </a:t>
            </a:r>
            <a:r>
              <a:rPr lang="es-MX" sz="2000" dirty="0" smtClean="0">
                <a:solidFill>
                  <a:schemeClr val="tx1">
                    <a:lumMod val="75000"/>
                    <a:lumOff val="25000"/>
                  </a:schemeClr>
                </a:solidFill>
              </a:rPr>
              <a:t>"Ítem Invertido" </a:t>
            </a:r>
            <a:r>
              <a:rPr lang="es-MX" sz="2000" dirty="0">
                <a:solidFill>
                  <a:schemeClr val="tx1">
                    <a:lumMod val="75000"/>
                    <a:lumOff val="25000"/>
                  </a:schemeClr>
                </a:solidFill>
              </a:rPr>
              <a:t>entonces ningún ítem debe invertirse</a:t>
            </a:r>
            <a:r>
              <a:rPr lang="es-MX" sz="2000" dirty="0" smtClean="0">
                <a:solidFill>
                  <a:schemeClr val="tx1">
                    <a:lumMod val="75000"/>
                    <a:lumOff val="25000"/>
                  </a:schemeClr>
                </a:solidFill>
              </a:rPr>
              <a:t>.</a:t>
            </a:r>
            <a:r>
              <a:rPr lang="es-MX" sz="2000" dirty="0">
                <a:solidFill>
                  <a:schemeClr val="tx1">
                    <a:lumMod val="75000"/>
                    <a:lumOff val="25000"/>
                  </a:schemeClr>
                </a:solidFill>
              </a:rPr>
              <a:t>	</a:t>
            </a:r>
          </a:p>
          <a:p>
            <a:endParaRPr lang="es-MX" sz="2000" dirty="0">
              <a:solidFill>
                <a:schemeClr val="tx1">
                  <a:lumMod val="75000"/>
                  <a:lumOff val="25000"/>
                </a:schemeClr>
              </a:solidFill>
            </a:endParaRPr>
          </a:p>
        </p:txBody>
      </p:sp>
    </p:spTree>
    <p:extLst>
      <p:ext uri="{BB962C8B-B14F-4D97-AF65-F5344CB8AC3E}">
        <p14:creationId xmlns:p14="http://schemas.microsoft.com/office/powerpoint/2010/main" val="405368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01. Modelo libro de códigos</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193180165"/>
              </p:ext>
            </p:extLst>
          </p:nvPr>
        </p:nvGraphicFramePr>
        <p:xfrm>
          <a:off x="1876303" y="1201217"/>
          <a:ext cx="9892144" cy="5140206"/>
        </p:xfrm>
        <a:graphic>
          <a:graphicData uri="http://schemas.openxmlformats.org/drawingml/2006/table">
            <a:tbl>
              <a:tblPr firstRow="1">
                <a:tableStyleId>{5C22544A-7EE6-4342-B048-85BDC9FD1C3A}</a:tableStyleId>
              </a:tblPr>
              <a:tblGrid>
                <a:gridCol w="1700585">
                  <a:extLst>
                    <a:ext uri="{9D8B030D-6E8A-4147-A177-3AD203B41FA5}">
                      <a16:colId xmlns:a16="http://schemas.microsoft.com/office/drawing/2014/main" val="20000"/>
                    </a:ext>
                  </a:extLst>
                </a:gridCol>
                <a:gridCol w="2986435">
                  <a:extLst>
                    <a:ext uri="{9D8B030D-6E8A-4147-A177-3AD203B41FA5}">
                      <a16:colId xmlns:a16="http://schemas.microsoft.com/office/drawing/2014/main" val="20001"/>
                    </a:ext>
                  </a:extLst>
                </a:gridCol>
                <a:gridCol w="1674796">
                  <a:extLst>
                    <a:ext uri="{9D8B030D-6E8A-4147-A177-3AD203B41FA5}">
                      <a16:colId xmlns:a16="http://schemas.microsoft.com/office/drawing/2014/main" val="20002"/>
                    </a:ext>
                  </a:extLst>
                </a:gridCol>
                <a:gridCol w="2229048">
                  <a:extLst>
                    <a:ext uri="{9D8B030D-6E8A-4147-A177-3AD203B41FA5}">
                      <a16:colId xmlns:a16="http://schemas.microsoft.com/office/drawing/2014/main" val="20003"/>
                    </a:ext>
                  </a:extLst>
                </a:gridCol>
                <a:gridCol w="1301280">
                  <a:extLst>
                    <a:ext uri="{9D8B030D-6E8A-4147-A177-3AD203B41FA5}">
                      <a16:colId xmlns:a16="http://schemas.microsoft.com/office/drawing/2014/main" val="20004"/>
                    </a:ext>
                  </a:extLst>
                </a:gridCol>
              </a:tblGrid>
              <a:tr h="245865">
                <a:tc>
                  <a:txBody>
                    <a:bodyPr/>
                    <a:lstStyle/>
                    <a:p>
                      <a:pPr algn="l" fontAlgn="t"/>
                      <a:r>
                        <a:rPr lang="es-MX" sz="1400" u="none" strike="noStrike" dirty="0">
                          <a:effectLst/>
                        </a:rPr>
                        <a:t>VARIABLE</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ETIQUETA VARIABLE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TIPO VARIABLE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VALORES</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OMISION</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0"/>
                  </a:ext>
                </a:extLst>
              </a:tr>
              <a:tr h="245865">
                <a:tc>
                  <a:txBody>
                    <a:bodyPr/>
                    <a:lstStyle/>
                    <a:p>
                      <a:pPr algn="l" fontAlgn="t"/>
                      <a:r>
                        <a:rPr lang="es-MX" sz="1400" u="none" strike="noStrike">
                          <a:effectLst/>
                        </a:rPr>
                        <a:t>anio_ap</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Año de aplicación </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2017 : 2018</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1"/>
                  </a:ext>
                </a:extLst>
              </a:tr>
              <a:tr h="245865">
                <a:tc>
                  <a:txBody>
                    <a:bodyPr/>
                    <a:lstStyle/>
                    <a:p>
                      <a:pPr algn="l" fontAlgn="t"/>
                      <a:r>
                        <a:rPr lang="es-MX" sz="1400" u="none" strike="noStrike">
                          <a:effectLst/>
                        </a:rPr>
                        <a:t>anio_pr</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Año prueba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2017</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2"/>
                  </a:ext>
                </a:extLst>
              </a:tr>
              <a:tr h="489179">
                <a:tc>
                  <a:txBody>
                    <a:bodyPr/>
                    <a:lstStyle/>
                    <a:p>
                      <a:pPr algn="l" fontAlgn="t"/>
                      <a:r>
                        <a:rPr lang="es-MX" sz="1400" u="none" strike="noStrike">
                          <a:effectLst/>
                        </a:rPr>
                        <a:t>etapa_ap</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Etapa de aplicación</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1 : Noviembre</a:t>
                      </a:r>
                      <a:br>
                        <a:rPr lang="es-MX" sz="1400" u="none" strike="noStrike">
                          <a:effectLst/>
                        </a:rPr>
                      </a:br>
                      <a:r>
                        <a:rPr lang="es-MX" sz="1400" u="none" strike="noStrike">
                          <a:effectLst/>
                        </a:rPr>
                        <a:t>2 : Marzo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3"/>
                  </a:ext>
                </a:extLst>
              </a:tr>
              <a:tr h="245865">
                <a:tc>
                  <a:txBody>
                    <a:bodyPr/>
                    <a:lstStyle/>
                    <a:p>
                      <a:pPr algn="l" fontAlgn="t"/>
                      <a:r>
                        <a:rPr lang="es-MX" sz="1400" u="none" strike="noStrike">
                          <a:effectLst/>
                        </a:rPr>
                        <a:t>RBD</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Rol Base de Datos del establecimiento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500 : 2000</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4"/>
                  </a:ext>
                </a:extLst>
              </a:tr>
              <a:tr h="732493">
                <a:tc>
                  <a:txBody>
                    <a:bodyPr/>
                    <a:lstStyle/>
                    <a:p>
                      <a:pPr algn="l" fontAlgn="t"/>
                      <a:r>
                        <a:rPr lang="es-MX" sz="1400" u="none" strike="noStrike">
                          <a:effectLst/>
                        </a:rPr>
                        <a:t>Region</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Región </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Texto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I</a:t>
                      </a:r>
                      <a:br>
                        <a:rPr lang="es-MX" sz="1400" u="none" strike="noStrike" dirty="0">
                          <a:effectLst/>
                        </a:rPr>
                      </a:br>
                      <a:r>
                        <a:rPr lang="es-MX" sz="1400" u="none" strike="noStrike" dirty="0">
                          <a:effectLst/>
                        </a:rPr>
                        <a:t>II</a:t>
                      </a:r>
                      <a:br>
                        <a:rPr lang="es-MX" sz="1400" u="none" strike="noStrike" dirty="0">
                          <a:effectLst/>
                        </a:rPr>
                      </a:br>
                      <a:r>
                        <a:rPr lang="es-MX" sz="1400" u="none" strike="noStrike" dirty="0" smtClean="0">
                          <a:effectLst/>
                        </a:rPr>
                        <a:t>IV</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5"/>
                  </a:ext>
                </a:extLst>
              </a:tr>
              <a:tr h="732493">
                <a:tc>
                  <a:txBody>
                    <a:bodyPr/>
                    <a:lstStyle/>
                    <a:p>
                      <a:pPr algn="l" fontAlgn="t"/>
                      <a:r>
                        <a:rPr lang="es-MX" sz="1400" u="none" strike="noStrike">
                          <a:effectLst/>
                        </a:rPr>
                        <a:t>Comuna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Comuna </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Antofagasta</a:t>
                      </a:r>
                      <a:br>
                        <a:rPr lang="es-MX" sz="1400" u="none" strike="noStrike" dirty="0">
                          <a:effectLst/>
                        </a:rPr>
                      </a:br>
                      <a:r>
                        <a:rPr lang="es-MX" sz="1400" u="none" strike="noStrike" dirty="0">
                          <a:effectLst/>
                        </a:rPr>
                        <a:t>Calama</a:t>
                      </a:r>
                      <a:br>
                        <a:rPr lang="es-MX" sz="1400" u="none" strike="noStrike" dirty="0">
                          <a:effectLst/>
                        </a:rPr>
                      </a:br>
                      <a:r>
                        <a:rPr lang="es-MX" sz="1400" u="none" strike="noStrike" dirty="0">
                          <a:effectLst/>
                        </a:rPr>
                        <a:t>Calera de </a:t>
                      </a:r>
                      <a:r>
                        <a:rPr lang="es-MX" sz="1400" u="none" strike="noStrike" dirty="0" smtClean="0">
                          <a:effectLst/>
                        </a:rPr>
                        <a:t>Tango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6"/>
                  </a:ext>
                </a:extLst>
              </a:tr>
              <a:tr h="732493">
                <a:tc>
                  <a:txBody>
                    <a:bodyPr/>
                    <a:lstStyle/>
                    <a:p>
                      <a:pPr algn="l" fontAlgn="t"/>
                      <a:r>
                        <a:rPr lang="es-MX" sz="1400" u="none" strike="noStrike">
                          <a:effectLst/>
                        </a:rPr>
                        <a:t>Dependencia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Dependencia administrativa del establecimiento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MUN : Municipal</a:t>
                      </a:r>
                      <a:br>
                        <a:rPr lang="es-MX" sz="1400" u="none" strike="noStrike">
                          <a:effectLst/>
                        </a:rPr>
                      </a:br>
                      <a:r>
                        <a:rPr lang="es-MX" sz="1400" u="none" strike="noStrike">
                          <a:effectLst/>
                        </a:rPr>
                        <a:t>PS : Particular Subvencionado</a:t>
                      </a:r>
                      <a:br>
                        <a:rPr lang="es-MX" sz="1400" u="none" strike="noStrike">
                          <a:effectLst/>
                        </a:rPr>
                      </a:br>
                      <a:r>
                        <a:rPr lang="es-MX" sz="1400" u="none" strike="noStrike">
                          <a:effectLst/>
                        </a:rPr>
                        <a:t>PP : Particular Pagado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7"/>
                  </a:ext>
                </a:extLst>
              </a:tr>
              <a:tr h="245865">
                <a:tc>
                  <a:txBody>
                    <a:bodyPr/>
                    <a:lstStyle/>
                    <a:p>
                      <a:pPr algn="l" fontAlgn="t"/>
                      <a:r>
                        <a:rPr lang="es-MX" sz="1400" u="none" strike="noStrike">
                          <a:effectLst/>
                        </a:rPr>
                        <a:t>Nivel_prueba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Nivel de enseñanza de la prueba</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1:11</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8"/>
                  </a:ext>
                </a:extLst>
              </a:tr>
              <a:tr h="245865">
                <a:tc>
                  <a:txBody>
                    <a:bodyPr/>
                    <a:lstStyle/>
                    <a:p>
                      <a:pPr algn="l" fontAlgn="t"/>
                      <a:r>
                        <a:rPr lang="es-MX" sz="1400" u="none" strike="noStrike">
                          <a:effectLst/>
                        </a:rPr>
                        <a:t>Curso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Letra del curso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Libre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9"/>
                  </a:ext>
                </a:extLst>
              </a:tr>
              <a:tr h="489179">
                <a:tc>
                  <a:txBody>
                    <a:bodyPr/>
                    <a:lstStyle/>
                    <a:p>
                      <a:pPr algn="l" fontAlgn="t"/>
                      <a:r>
                        <a:rPr lang="es-MX" sz="1400" u="none" strike="noStrike" dirty="0" err="1">
                          <a:effectLst/>
                        </a:rPr>
                        <a:t>Folio_Hoja_respuesta</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Folio Hoja de Respuesta</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171100101331 :  17110019999</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10"/>
                  </a:ext>
                </a:extLst>
              </a:tr>
              <a:tr h="489179">
                <a:tc>
                  <a:txBody>
                    <a:bodyPr/>
                    <a:lstStyle/>
                    <a:p>
                      <a:pPr algn="l" fontAlgn="t"/>
                      <a:r>
                        <a:rPr lang="es-MX" sz="1400" u="none" strike="noStrike" dirty="0" err="1">
                          <a:effectLst/>
                        </a:rPr>
                        <a:t>Rut_Ficticio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Rut ficticio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0 : Rut no es ficticio</a:t>
                      </a:r>
                      <a:br>
                        <a:rPr lang="es-MX" sz="1400" u="none" strike="noStrike" dirty="0">
                          <a:effectLst/>
                        </a:rPr>
                      </a:br>
                      <a:r>
                        <a:rPr lang="es-MX" sz="1400" u="none" strike="noStrike" dirty="0">
                          <a:effectLst/>
                        </a:rPr>
                        <a:t>1 : Rut es ficticio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No aplica</a:t>
                      </a:r>
                      <a:endParaRPr lang="es-MX" sz="1400" b="0" i="0" u="none" strike="noStrike" dirty="0">
                        <a:solidFill>
                          <a:srgbClr val="000000"/>
                        </a:solidFill>
                        <a:effectLst/>
                        <a:latin typeface="Calibri"/>
                      </a:endParaRPr>
                    </a:p>
                  </a:txBody>
                  <a:tcPr marL="2237" marR="2237" marT="2237"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70147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01. Modelo libro de códigos</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783523713"/>
              </p:ext>
            </p:extLst>
          </p:nvPr>
        </p:nvGraphicFramePr>
        <p:xfrm>
          <a:off x="1876303" y="1201217"/>
          <a:ext cx="9809016" cy="5358607"/>
        </p:xfrm>
        <a:graphic>
          <a:graphicData uri="http://schemas.openxmlformats.org/drawingml/2006/table">
            <a:tbl>
              <a:tblPr firstRow="1">
                <a:tableStyleId>{5C22544A-7EE6-4342-B048-85BDC9FD1C3A}</a:tableStyleId>
              </a:tblPr>
              <a:tblGrid>
                <a:gridCol w="1686294">
                  <a:extLst>
                    <a:ext uri="{9D8B030D-6E8A-4147-A177-3AD203B41FA5}">
                      <a16:colId xmlns:a16="http://schemas.microsoft.com/office/drawing/2014/main" val="20000"/>
                    </a:ext>
                  </a:extLst>
                </a:gridCol>
                <a:gridCol w="2961339">
                  <a:extLst>
                    <a:ext uri="{9D8B030D-6E8A-4147-A177-3AD203B41FA5}">
                      <a16:colId xmlns:a16="http://schemas.microsoft.com/office/drawing/2014/main" val="20001"/>
                    </a:ext>
                  </a:extLst>
                </a:gridCol>
                <a:gridCol w="1660722">
                  <a:extLst>
                    <a:ext uri="{9D8B030D-6E8A-4147-A177-3AD203B41FA5}">
                      <a16:colId xmlns:a16="http://schemas.microsoft.com/office/drawing/2014/main" val="20002"/>
                    </a:ext>
                  </a:extLst>
                </a:gridCol>
                <a:gridCol w="2210316">
                  <a:extLst>
                    <a:ext uri="{9D8B030D-6E8A-4147-A177-3AD203B41FA5}">
                      <a16:colId xmlns:a16="http://schemas.microsoft.com/office/drawing/2014/main" val="20003"/>
                    </a:ext>
                  </a:extLst>
                </a:gridCol>
                <a:gridCol w="1290345">
                  <a:extLst>
                    <a:ext uri="{9D8B030D-6E8A-4147-A177-3AD203B41FA5}">
                      <a16:colId xmlns:a16="http://schemas.microsoft.com/office/drawing/2014/main" val="20004"/>
                    </a:ext>
                  </a:extLst>
                </a:gridCol>
              </a:tblGrid>
              <a:tr h="45670">
                <a:tc>
                  <a:txBody>
                    <a:bodyPr/>
                    <a:lstStyle/>
                    <a:p>
                      <a:pPr algn="l" fontAlgn="t"/>
                      <a:r>
                        <a:rPr lang="es-MX" sz="1400" u="none" strike="noStrike" dirty="0">
                          <a:effectLst/>
                        </a:rPr>
                        <a:t>VARIABLE</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ETIQUETA VARIABLE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TIPO VARIABLE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VALORES</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OMISION</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0"/>
                  </a:ext>
                </a:extLst>
              </a:tr>
              <a:tr h="45670">
                <a:tc>
                  <a:txBody>
                    <a:bodyPr/>
                    <a:lstStyle/>
                    <a:p>
                      <a:pPr algn="l" fontAlgn="t"/>
                      <a:r>
                        <a:rPr lang="es-MX" sz="1400" u="none" strike="noStrike" dirty="0">
                          <a:effectLst/>
                        </a:rPr>
                        <a:t>Rut</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Rut del examinado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 -7418  :  100000000</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1"/>
                  </a:ext>
                </a:extLst>
              </a:tr>
              <a:tr h="45670">
                <a:tc>
                  <a:txBody>
                    <a:bodyPr/>
                    <a:lstStyle/>
                    <a:p>
                      <a:pPr algn="l" fontAlgn="t"/>
                      <a:r>
                        <a:rPr lang="es-MX" sz="1400" u="none" strike="noStrike">
                          <a:effectLst/>
                        </a:rPr>
                        <a:t>Rut_dv</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Dígito verificador</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0 : 9 , K</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No aplica</a:t>
                      </a:r>
                      <a:endParaRPr lang="es-MX" sz="1400" b="0" i="0" u="none" strike="noStrike" dirty="0">
                        <a:solidFill>
                          <a:srgbClr val="000000"/>
                        </a:solidFill>
                        <a:effectLst/>
                        <a:latin typeface="Calibri"/>
                      </a:endParaRPr>
                    </a:p>
                  </a:txBody>
                  <a:tcPr marL="2237" marR="2237" marT="2237" marB="0"/>
                </a:tc>
                <a:extLst>
                  <a:ext uri="{0D108BD9-81ED-4DB2-BD59-A6C34878D82A}">
                    <a16:rowId xmlns:a16="http://schemas.microsoft.com/office/drawing/2014/main" val="10002"/>
                  </a:ext>
                </a:extLst>
              </a:tr>
              <a:tr h="45670">
                <a:tc>
                  <a:txBody>
                    <a:bodyPr/>
                    <a:lstStyle/>
                    <a:p>
                      <a:pPr algn="l" fontAlgn="t"/>
                      <a:r>
                        <a:rPr lang="es-MX" sz="1400" u="none" strike="noStrike">
                          <a:effectLst/>
                        </a:rPr>
                        <a:t>Nombres</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Nombres</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Libre</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99</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3"/>
                  </a:ext>
                </a:extLst>
              </a:tr>
              <a:tr h="45670">
                <a:tc>
                  <a:txBody>
                    <a:bodyPr/>
                    <a:lstStyle/>
                    <a:p>
                      <a:pPr algn="l" fontAlgn="t"/>
                      <a:r>
                        <a:rPr lang="es-MX" sz="1400" u="none" strike="noStrike">
                          <a:effectLst/>
                        </a:rPr>
                        <a:t>Apellidos</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Apellidos</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Texto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Libre</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99</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4"/>
                  </a:ext>
                </a:extLst>
              </a:tr>
              <a:tr h="89210">
                <a:tc>
                  <a:txBody>
                    <a:bodyPr/>
                    <a:lstStyle/>
                    <a:p>
                      <a:pPr algn="l" fontAlgn="t"/>
                      <a:r>
                        <a:rPr lang="es-MX" sz="1400" u="none" strike="noStrike">
                          <a:effectLst/>
                        </a:rPr>
                        <a:t>Sexo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dirty="0">
                          <a:effectLst/>
                        </a:rPr>
                        <a:t>Género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Texto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M : Masculino</a:t>
                      </a:r>
                      <a:br>
                        <a:rPr lang="es-MX" sz="1400" u="none" strike="noStrike" dirty="0">
                          <a:effectLst/>
                        </a:rPr>
                      </a:br>
                      <a:r>
                        <a:rPr lang="es-MX" sz="1400" u="none" strike="noStrike" dirty="0">
                          <a:effectLst/>
                        </a:rPr>
                        <a:t>F : Femenino</a:t>
                      </a:r>
                      <a:endParaRPr lang="es-MX"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a:effectLst/>
                        </a:rPr>
                        <a:t>99</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5"/>
                  </a:ext>
                </a:extLst>
              </a:tr>
              <a:tr h="89210">
                <a:tc>
                  <a:txBody>
                    <a:bodyPr/>
                    <a:lstStyle/>
                    <a:p>
                      <a:pPr algn="l" fontAlgn="t"/>
                      <a:r>
                        <a:rPr lang="es-MX" sz="1400" u="none" strike="noStrike">
                          <a:effectLst/>
                        </a:rPr>
                        <a:t>Presente_lenguaje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Presente </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1: Presente</a:t>
                      </a:r>
                      <a:br>
                        <a:rPr lang="es-MX" sz="1400" u="none" strike="noStrike">
                          <a:effectLst/>
                        </a:rPr>
                      </a:br>
                      <a:r>
                        <a:rPr lang="es-MX" sz="1400" u="none" strike="noStrike">
                          <a:effectLst/>
                        </a:rPr>
                        <a:t>0 : Ausente</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No aplica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6"/>
                  </a:ext>
                </a:extLst>
              </a:tr>
              <a:tr h="176290">
                <a:tc>
                  <a:txBody>
                    <a:bodyPr/>
                    <a:lstStyle/>
                    <a:p>
                      <a:pPr algn="l" fontAlgn="t"/>
                      <a:r>
                        <a:rPr lang="es-MX" sz="1400" u="none" strike="noStrike">
                          <a:effectLst/>
                        </a:rPr>
                        <a:t>SEPAL1</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Prueba SEPA Lenguaje, Pregunta 1</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pt-BR" sz="1400" u="none" strike="noStrike">
                          <a:effectLst/>
                        </a:rPr>
                        <a:t>1 : A</a:t>
                      </a:r>
                      <a:br>
                        <a:rPr lang="pt-BR" sz="1400" u="none" strike="noStrike">
                          <a:effectLst/>
                        </a:rPr>
                      </a:br>
                      <a:r>
                        <a:rPr lang="pt-BR" sz="1400" u="none" strike="noStrike">
                          <a:effectLst/>
                        </a:rPr>
                        <a:t>2 : B</a:t>
                      </a:r>
                      <a:br>
                        <a:rPr lang="pt-BR" sz="1400" u="none" strike="noStrike">
                          <a:effectLst/>
                        </a:rPr>
                      </a:br>
                      <a:r>
                        <a:rPr lang="pt-BR" sz="1400" u="none" strike="noStrike">
                          <a:effectLst/>
                        </a:rPr>
                        <a:t>3 : C</a:t>
                      </a:r>
                      <a:br>
                        <a:rPr lang="pt-BR" sz="1400" u="none" strike="noStrike">
                          <a:effectLst/>
                        </a:rPr>
                      </a:br>
                      <a:r>
                        <a:rPr lang="pt-BR" sz="1400" u="none" strike="noStrike">
                          <a:effectLst/>
                        </a:rPr>
                        <a:t>4 : D</a:t>
                      </a:r>
                      <a:endParaRPr lang="pt-BR"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98 : Inválida</a:t>
                      </a:r>
                      <a:br>
                        <a:rPr lang="es-MX" sz="1400" u="none" strike="noStrike">
                          <a:effectLst/>
                        </a:rPr>
                      </a:br>
                      <a:r>
                        <a:rPr lang="es-MX" sz="1400" u="none" strike="noStrike">
                          <a:effectLst/>
                        </a:rPr>
                        <a:t>99 : Omitida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7"/>
                  </a:ext>
                </a:extLst>
              </a:tr>
              <a:tr h="176290">
                <a:tc>
                  <a:txBody>
                    <a:bodyPr/>
                    <a:lstStyle/>
                    <a:p>
                      <a:pPr algn="l" fontAlgn="t"/>
                      <a:r>
                        <a:rPr lang="es-MX" sz="1400" u="none" strike="noStrike">
                          <a:effectLst/>
                        </a:rPr>
                        <a:t>SEPAL2</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Prueba SEPA Lenguaje, Pregunta 2</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pt-BR" sz="1400" u="none" strike="noStrike">
                          <a:effectLst/>
                        </a:rPr>
                        <a:t>1 : A</a:t>
                      </a:r>
                      <a:br>
                        <a:rPr lang="pt-BR" sz="1400" u="none" strike="noStrike">
                          <a:effectLst/>
                        </a:rPr>
                      </a:br>
                      <a:r>
                        <a:rPr lang="pt-BR" sz="1400" u="none" strike="noStrike">
                          <a:effectLst/>
                        </a:rPr>
                        <a:t>2 : B</a:t>
                      </a:r>
                      <a:br>
                        <a:rPr lang="pt-BR" sz="1400" u="none" strike="noStrike">
                          <a:effectLst/>
                        </a:rPr>
                      </a:br>
                      <a:r>
                        <a:rPr lang="pt-BR" sz="1400" u="none" strike="noStrike">
                          <a:effectLst/>
                        </a:rPr>
                        <a:t>3 : C</a:t>
                      </a:r>
                      <a:br>
                        <a:rPr lang="pt-BR" sz="1400" u="none" strike="noStrike">
                          <a:effectLst/>
                        </a:rPr>
                      </a:br>
                      <a:r>
                        <a:rPr lang="pt-BR" sz="1400" u="none" strike="noStrike">
                          <a:effectLst/>
                        </a:rPr>
                        <a:t>4 : D</a:t>
                      </a:r>
                      <a:endParaRPr lang="pt-BR"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98 : Inválida</a:t>
                      </a:r>
                      <a:br>
                        <a:rPr lang="es-MX" sz="1400" u="none" strike="noStrike">
                          <a:effectLst/>
                        </a:rPr>
                      </a:br>
                      <a:r>
                        <a:rPr lang="es-MX" sz="1400" u="none" strike="noStrike">
                          <a:effectLst/>
                        </a:rPr>
                        <a:t>99 : Omitida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8"/>
                  </a:ext>
                </a:extLst>
              </a:tr>
              <a:tr h="176290">
                <a:tc>
                  <a:txBody>
                    <a:bodyPr/>
                    <a:lstStyle/>
                    <a:p>
                      <a:pPr algn="l" fontAlgn="t"/>
                      <a:r>
                        <a:rPr lang="es-MX" sz="1400" u="none" strike="noStrike">
                          <a:effectLst/>
                        </a:rPr>
                        <a:t>SEPAL42</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Prueba SEPA Lenguaje, Pregunta 42</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pt-BR" sz="1400" u="none" strike="noStrike">
                          <a:effectLst/>
                        </a:rPr>
                        <a:t>1 : A</a:t>
                      </a:r>
                      <a:br>
                        <a:rPr lang="pt-BR" sz="1400" u="none" strike="noStrike">
                          <a:effectLst/>
                        </a:rPr>
                      </a:br>
                      <a:r>
                        <a:rPr lang="pt-BR" sz="1400" u="none" strike="noStrike">
                          <a:effectLst/>
                        </a:rPr>
                        <a:t>2 : B</a:t>
                      </a:r>
                      <a:br>
                        <a:rPr lang="pt-BR" sz="1400" u="none" strike="noStrike">
                          <a:effectLst/>
                        </a:rPr>
                      </a:br>
                      <a:r>
                        <a:rPr lang="pt-BR" sz="1400" u="none" strike="noStrike">
                          <a:effectLst/>
                        </a:rPr>
                        <a:t>3 : C</a:t>
                      </a:r>
                      <a:br>
                        <a:rPr lang="pt-BR" sz="1400" u="none" strike="noStrike">
                          <a:effectLst/>
                        </a:rPr>
                      </a:br>
                      <a:r>
                        <a:rPr lang="pt-BR" sz="1400" u="none" strike="noStrike">
                          <a:effectLst/>
                        </a:rPr>
                        <a:t>4 : D</a:t>
                      </a:r>
                      <a:endParaRPr lang="pt-BR"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97 : No aplica</a:t>
                      </a:r>
                      <a:br>
                        <a:rPr lang="es-MX" sz="1400" u="none" strike="noStrike">
                          <a:effectLst/>
                        </a:rPr>
                      </a:br>
                      <a:r>
                        <a:rPr lang="es-MX" sz="1400" u="none" strike="noStrike">
                          <a:effectLst/>
                        </a:rPr>
                        <a:t>98 : Inválida</a:t>
                      </a:r>
                      <a:br>
                        <a:rPr lang="es-MX" sz="1400" u="none" strike="noStrike">
                          <a:effectLst/>
                        </a:rPr>
                      </a:br>
                      <a:r>
                        <a:rPr lang="es-MX" sz="1400" u="none" strike="noStrike">
                          <a:effectLst/>
                        </a:rPr>
                        <a:t>99 : Omitida</a:t>
                      </a:r>
                      <a:endParaRPr lang="es-MX" sz="1400" b="0" i="0" u="none" strike="noStrike">
                        <a:solidFill>
                          <a:srgbClr val="000000"/>
                        </a:solidFill>
                        <a:effectLst/>
                        <a:latin typeface="Calibri"/>
                      </a:endParaRPr>
                    </a:p>
                  </a:txBody>
                  <a:tcPr marL="2237" marR="2237" marT="2237" marB="0"/>
                </a:tc>
                <a:extLst>
                  <a:ext uri="{0D108BD9-81ED-4DB2-BD59-A6C34878D82A}">
                    <a16:rowId xmlns:a16="http://schemas.microsoft.com/office/drawing/2014/main" val="10009"/>
                  </a:ext>
                </a:extLst>
              </a:tr>
              <a:tr h="176290">
                <a:tc>
                  <a:txBody>
                    <a:bodyPr/>
                    <a:lstStyle/>
                    <a:p>
                      <a:pPr algn="l" fontAlgn="t"/>
                      <a:r>
                        <a:rPr lang="es-MX" sz="1400" u="none" strike="noStrike">
                          <a:effectLst/>
                        </a:rPr>
                        <a:t>SEPAL43</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Prueba SEPA Lenguaje, Pregunta 43</a:t>
                      </a:r>
                      <a:endParaRPr lang="es-MX" sz="1400" b="0" i="0" u="none" strike="noStrike">
                        <a:solidFill>
                          <a:srgbClr val="000000"/>
                        </a:solidFill>
                        <a:effectLst/>
                        <a:latin typeface="Calibri"/>
                      </a:endParaRPr>
                    </a:p>
                  </a:txBody>
                  <a:tcPr marL="2237" marR="2237" marT="2237" marB="0"/>
                </a:tc>
                <a:tc>
                  <a:txBody>
                    <a:bodyPr/>
                    <a:lstStyle/>
                    <a:p>
                      <a:pPr algn="l" fontAlgn="t"/>
                      <a:r>
                        <a:rPr lang="es-MX" sz="1400" u="none" strike="noStrike">
                          <a:effectLst/>
                        </a:rPr>
                        <a:t>Número</a:t>
                      </a:r>
                      <a:endParaRPr lang="es-MX" sz="1400" b="0" i="0" u="none" strike="noStrike">
                        <a:solidFill>
                          <a:srgbClr val="000000"/>
                        </a:solidFill>
                        <a:effectLst/>
                        <a:latin typeface="Calibri"/>
                      </a:endParaRPr>
                    </a:p>
                  </a:txBody>
                  <a:tcPr marL="2237" marR="2237" marT="2237" marB="0"/>
                </a:tc>
                <a:tc>
                  <a:txBody>
                    <a:bodyPr/>
                    <a:lstStyle/>
                    <a:p>
                      <a:pPr algn="l" fontAlgn="t"/>
                      <a:r>
                        <a:rPr lang="pt-BR" sz="1400" u="none" strike="noStrike" dirty="0">
                          <a:effectLst/>
                        </a:rPr>
                        <a:t>1 : A</a:t>
                      </a:r>
                      <a:br>
                        <a:rPr lang="pt-BR" sz="1400" u="none" strike="noStrike" dirty="0">
                          <a:effectLst/>
                        </a:rPr>
                      </a:br>
                      <a:r>
                        <a:rPr lang="pt-BR" sz="1400" u="none" strike="noStrike" dirty="0">
                          <a:effectLst/>
                        </a:rPr>
                        <a:t>2 : B</a:t>
                      </a:r>
                      <a:br>
                        <a:rPr lang="pt-BR" sz="1400" u="none" strike="noStrike" dirty="0">
                          <a:effectLst/>
                        </a:rPr>
                      </a:br>
                      <a:r>
                        <a:rPr lang="pt-BR" sz="1400" u="none" strike="noStrike" dirty="0">
                          <a:effectLst/>
                        </a:rPr>
                        <a:t>3 : C</a:t>
                      </a:r>
                      <a:br>
                        <a:rPr lang="pt-BR" sz="1400" u="none" strike="noStrike" dirty="0">
                          <a:effectLst/>
                        </a:rPr>
                      </a:br>
                      <a:r>
                        <a:rPr lang="pt-BR" sz="1400" u="none" strike="noStrike" dirty="0">
                          <a:effectLst/>
                        </a:rPr>
                        <a:t>4 : D</a:t>
                      </a:r>
                      <a:endParaRPr lang="pt-BR" sz="1400" b="0" i="0" u="none" strike="noStrike" dirty="0">
                        <a:solidFill>
                          <a:srgbClr val="000000"/>
                        </a:solidFill>
                        <a:effectLst/>
                        <a:latin typeface="Calibri"/>
                      </a:endParaRPr>
                    </a:p>
                  </a:txBody>
                  <a:tcPr marL="2237" marR="2237" marT="2237" marB="0"/>
                </a:tc>
                <a:tc>
                  <a:txBody>
                    <a:bodyPr/>
                    <a:lstStyle/>
                    <a:p>
                      <a:pPr algn="l" fontAlgn="t"/>
                      <a:r>
                        <a:rPr lang="es-MX" sz="1400" u="none" strike="noStrike" dirty="0">
                          <a:effectLst/>
                        </a:rPr>
                        <a:t>97 : No aplica</a:t>
                      </a:r>
                      <a:br>
                        <a:rPr lang="es-MX" sz="1400" u="none" strike="noStrike" dirty="0">
                          <a:effectLst/>
                        </a:rPr>
                      </a:br>
                      <a:r>
                        <a:rPr lang="es-MX" sz="1400" u="none" strike="noStrike" dirty="0">
                          <a:effectLst/>
                        </a:rPr>
                        <a:t>98 : Inválida</a:t>
                      </a:r>
                      <a:br>
                        <a:rPr lang="es-MX" sz="1400" u="none" strike="noStrike" dirty="0">
                          <a:effectLst/>
                        </a:rPr>
                      </a:br>
                      <a:r>
                        <a:rPr lang="es-MX" sz="1400" u="none" strike="noStrike" dirty="0">
                          <a:effectLst/>
                        </a:rPr>
                        <a:t>99 : Omitida</a:t>
                      </a:r>
                      <a:endParaRPr lang="es-MX" sz="1400" b="0" i="0" u="none" strike="noStrike" dirty="0">
                        <a:solidFill>
                          <a:srgbClr val="000000"/>
                        </a:solidFill>
                        <a:effectLst/>
                        <a:latin typeface="Calibri"/>
                      </a:endParaRPr>
                    </a:p>
                  </a:txBody>
                  <a:tcPr marL="2237" marR="2237" marT="2237"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3496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Contexto</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74199838"/>
              </p:ext>
            </p:extLst>
          </p:nvPr>
        </p:nvGraphicFramePr>
        <p:xfrm>
          <a:off x="1566863" y="1114425"/>
          <a:ext cx="9902825" cy="426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51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428E64A-13DA-4CDE-B264-491232B7F8C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5158DCF-D829-4E40-AC57-C32F8FCA63D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3C2199F-CB88-469B-8AEC-195FED8E54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77B5848-2AA7-48C7-878E-C0EEBD9E4A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02. Estructura </a:t>
            </a:r>
            <a:r>
              <a:rPr lang="es-CL" dirty="0" smtClean="0"/>
              <a:t>BBDD</a:t>
            </a:r>
            <a:endParaRPr lang="es-CL" dirty="0"/>
          </a:p>
        </p:txBody>
      </p:sp>
      <p:sp>
        <p:nvSpPr>
          <p:cNvPr id="2" name="1 Marcador de contenido"/>
          <p:cNvSpPr>
            <a:spLocks noGrp="1"/>
          </p:cNvSpPr>
          <p:nvPr>
            <p:ph idx="1"/>
          </p:nvPr>
        </p:nvSpPr>
        <p:spPr/>
        <p:txBody>
          <a:bodyPr/>
          <a:lstStyle/>
          <a:p>
            <a:r>
              <a:rPr lang="es-ES" sz="2800" dirty="0">
                <a:solidFill>
                  <a:schemeClr val="tx1">
                    <a:lumMod val="75000"/>
                    <a:lumOff val="25000"/>
                  </a:schemeClr>
                </a:solidFill>
              </a:rPr>
              <a:t>Las bases de datos deben estar </a:t>
            </a:r>
            <a:r>
              <a:rPr lang="es-ES" sz="2800" dirty="0" smtClean="0">
                <a:solidFill>
                  <a:schemeClr val="tx1">
                    <a:lumMod val="75000"/>
                    <a:lumOff val="25000"/>
                  </a:schemeClr>
                </a:solidFill>
              </a:rPr>
              <a:t>íntegramente </a:t>
            </a:r>
            <a:r>
              <a:rPr lang="es-ES" sz="2800" dirty="0">
                <a:solidFill>
                  <a:schemeClr val="tx1">
                    <a:lumMod val="75000"/>
                    <a:lumOff val="25000"/>
                  </a:schemeClr>
                </a:solidFill>
              </a:rPr>
              <a:t>descritas en </a:t>
            </a:r>
            <a:r>
              <a:rPr lang="es-ES" sz="2800" dirty="0" smtClean="0">
                <a:solidFill>
                  <a:schemeClr val="tx1">
                    <a:lumMod val="75000"/>
                    <a:lumOff val="25000"/>
                  </a:schemeClr>
                </a:solidFill>
              </a:rPr>
              <a:t>los libros de códigos.</a:t>
            </a:r>
          </a:p>
          <a:p>
            <a:r>
              <a:rPr lang="es-ES" sz="2800" dirty="0" smtClean="0">
                <a:solidFill>
                  <a:schemeClr val="tx1">
                    <a:lumMod val="75000"/>
                    <a:lumOff val="25000"/>
                  </a:schemeClr>
                </a:solidFill>
              </a:rPr>
              <a:t>A priori no es necesario forzar las variables a ser numéricas.</a:t>
            </a:r>
          </a:p>
          <a:p>
            <a:r>
              <a:rPr lang="es-ES" sz="2800" dirty="0" smtClean="0">
                <a:solidFill>
                  <a:schemeClr val="tx1">
                    <a:lumMod val="75000"/>
                    <a:lumOff val="25000"/>
                  </a:schemeClr>
                </a:solidFill>
              </a:rPr>
              <a:t>A priori no es necesario que exista una base de datos separada por instrumento, esto deberá ser decidido en función de las alternativas que da la gestión del proceso y ante dudas, se recomienda siempre consultar a la UA.</a:t>
            </a:r>
          </a:p>
          <a:p>
            <a:endParaRPr lang="es-MX" sz="2800" dirty="0">
              <a:solidFill>
                <a:schemeClr val="tx1">
                  <a:lumMod val="75000"/>
                  <a:lumOff val="25000"/>
                </a:schemeClr>
              </a:solidFill>
            </a:endParaRPr>
          </a:p>
        </p:txBody>
      </p:sp>
    </p:spTree>
    <p:extLst>
      <p:ext uri="{BB962C8B-B14F-4D97-AF65-F5344CB8AC3E}">
        <p14:creationId xmlns:p14="http://schemas.microsoft.com/office/powerpoint/2010/main" val="3604667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02. Estructura </a:t>
            </a:r>
            <a:r>
              <a:rPr lang="es-CL" dirty="0" smtClean="0"/>
              <a:t>BBDD</a:t>
            </a:r>
            <a:endParaRPr lang="es-CL" dirty="0"/>
          </a:p>
        </p:txBody>
      </p:sp>
      <p:sp>
        <p:nvSpPr>
          <p:cNvPr id="6" name="5 Marcador de contenido"/>
          <p:cNvSpPr>
            <a:spLocks noGrp="1"/>
          </p:cNvSpPr>
          <p:nvPr>
            <p:ph idx="1"/>
          </p:nvPr>
        </p:nvSpPr>
        <p:spPr/>
        <p:txBody>
          <a:bodyPr/>
          <a:lstStyle/>
          <a:p>
            <a:endParaRPr lang="es-MX"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677" y="997530"/>
            <a:ext cx="9631915"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474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02. Estructura </a:t>
            </a:r>
            <a:r>
              <a:rPr lang="es-CL" dirty="0" smtClean="0"/>
              <a:t>BBDD</a:t>
            </a:r>
            <a:endParaRPr lang="es-CL" dirty="0"/>
          </a:p>
        </p:txBody>
      </p:sp>
      <p:sp>
        <p:nvSpPr>
          <p:cNvPr id="6" name="5 Marcador de contenido"/>
          <p:cNvSpPr>
            <a:spLocks noGrp="1"/>
          </p:cNvSpPr>
          <p:nvPr>
            <p:ph idx="1"/>
          </p:nvPr>
        </p:nvSpPr>
        <p:spPr/>
        <p:txBody>
          <a:bodyPr/>
          <a:lstStyle/>
          <a:p>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676" y="1001254"/>
            <a:ext cx="9631915"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150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03. Validación tipo 1</a:t>
            </a:r>
          </a:p>
        </p:txBody>
      </p:sp>
      <p:sp>
        <p:nvSpPr>
          <p:cNvPr id="2" name="1 Marcador de contenido"/>
          <p:cNvSpPr>
            <a:spLocks noGrp="1"/>
          </p:cNvSpPr>
          <p:nvPr>
            <p:ph idx="1"/>
          </p:nvPr>
        </p:nvSpPr>
        <p:spPr>
          <a:xfrm>
            <a:off x="1888177" y="1056323"/>
            <a:ext cx="10022774" cy="5629485"/>
          </a:xfrm>
          <a:solidFill>
            <a:schemeClr val="bg1"/>
          </a:solidFill>
        </p:spPr>
        <p:txBody>
          <a:bodyPr>
            <a:normAutofit/>
          </a:bodyPr>
          <a:lstStyle/>
          <a:p>
            <a:pPr marL="0" indent="0">
              <a:buNone/>
            </a:pPr>
            <a:r>
              <a:rPr lang="es-ES" sz="2600" dirty="0" smtClean="0">
                <a:solidFill>
                  <a:schemeClr val="tx2"/>
                </a:solidFill>
              </a:rPr>
              <a:t>Este </a:t>
            </a:r>
            <a:r>
              <a:rPr lang="es-ES" sz="2600" dirty="0">
                <a:solidFill>
                  <a:schemeClr val="tx2"/>
                </a:solidFill>
              </a:rPr>
              <a:t>documento busca sintetizar los criterios generales que deben guiar la validación por parte del </a:t>
            </a:r>
            <a:r>
              <a:rPr lang="es-ES" sz="2600" dirty="0" err="1">
                <a:solidFill>
                  <a:schemeClr val="tx2"/>
                </a:solidFill>
              </a:rPr>
              <a:t>JdP</a:t>
            </a:r>
            <a:r>
              <a:rPr lang="es-ES" sz="2600" dirty="0">
                <a:solidFill>
                  <a:schemeClr val="tx2"/>
                </a:solidFill>
              </a:rPr>
              <a:t> en el contexto de los diversos proyectos que debe gestionar. Por la naturaleza diversa de los proyectos, este protocolo busca identificar aquellas validaciones que son un “sí o sí” en el contexto de cualquier proyecto. </a:t>
            </a:r>
            <a:r>
              <a:rPr lang="es-ES" sz="2600" dirty="0" smtClean="0">
                <a:solidFill>
                  <a:schemeClr val="tx2"/>
                </a:solidFill>
              </a:rPr>
              <a:t> Los </a:t>
            </a:r>
            <a:r>
              <a:rPr lang="es-ES" sz="2600" dirty="0">
                <a:solidFill>
                  <a:schemeClr val="tx2"/>
                </a:solidFill>
              </a:rPr>
              <a:t>pasos de validación siguen una lógica secuencial.</a:t>
            </a:r>
            <a:endParaRPr lang="es-MX" sz="2600" dirty="0">
              <a:solidFill>
                <a:schemeClr val="tx2"/>
              </a:solidFill>
            </a:endParaRPr>
          </a:p>
          <a:p>
            <a:pPr marL="0" indent="0">
              <a:buNone/>
            </a:pPr>
            <a:r>
              <a:rPr lang="es-ES" sz="900" dirty="0">
                <a:solidFill>
                  <a:schemeClr val="tx2"/>
                </a:solidFill>
              </a:rPr>
              <a:t> </a:t>
            </a:r>
            <a:endParaRPr lang="es-MX" sz="900" dirty="0">
              <a:solidFill>
                <a:schemeClr val="tx2"/>
              </a:solidFill>
            </a:endParaRPr>
          </a:p>
          <a:p>
            <a:pPr marL="457200" lvl="0" indent="-457200">
              <a:buFont typeface="+mj-lt"/>
              <a:buAutoNum type="arabicPeriod"/>
            </a:pPr>
            <a:r>
              <a:rPr lang="es-ES" dirty="0">
                <a:solidFill>
                  <a:schemeClr val="tx2"/>
                </a:solidFill>
              </a:rPr>
              <a:t>Exhaustividad de los insumos requeridos para análisis: </a:t>
            </a:r>
            <a:r>
              <a:rPr lang="es-ES" dirty="0" smtClean="0">
                <a:solidFill>
                  <a:schemeClr val="tx2"/>
                </a:solidFill>
              </a:rPr>
              <a:t>se </a:t>
            </a:r>
            <a:r>
              <a:rPr lang="es-ES" dirty="0">
                <a:solidFill>
                  <a:schemeClr val="tx2"/>
                </a:solidFill>
              </a:rPr>
              <a:t>espera que el </a:t>
            </a:r>
            <a:r>
              <a:rPr lang="es-ES" dirty="0" err="1">
                <a:solidFill>
                  <a:schemeClr val="tx2"/>
                </a:solidFill>
              </a:rPr>
              <a:t>JdP</a:t>
            </a:r>
            <a:r>
              <a:rPr lang="es-ES" dirty="0">
                <a:solidFill>
                  <a:schemeClr val="tx2"/>
                </a:solidFill>
              </a:rPr>
              <a:t> detecte, previo al envío a UA, si se han </a:t>
            </a:r>
            <a:r>
              <a:rPr lang="es-ES" dirty="0" err="1">
                <a:solidFill>
                  <a:schemeClr val="tx2"/>
                </a:solidFill>
              </a:rPr>
              <a:t>recepcionado</a:t>
            </a:r>
            <a:r>
              <a:rPr lang="es-ES" dirty="0">
                <a:solidFill>
                  <a:schemeClr val="tx2"/>
                </a:solidFill>
              </a:rPr>
              <a:t> todas las tablas de datos requeridas para los análisis, y si estas contienen todos los campos de información  necesarios (es decir, revisión de archivos, y de existencia de variables necesarias dentro de estos archivos). Si las tablas de datos vienen en un formato distinto de Office, o bien, son de una magnitud que exige el uso de herramientas más avanzadas, esto debe ser revisado en conjunto con la UA o IDT, dependiendo del caso. </a:t>
            </a:r>
            <a:endParaRPr lang="es-MX" dirty="0">
              <a:solidFill>
                <a:schemeClr val="tx2"/>
              </a:solidFill>
            </a:endParaRPr>
          </a:p>
        </p:txBody>
      </p:sp>
    </p:spTree>
    <p:extLst>
      <p:ext uri="{BB962C8B-B14F-4D97-AF65-F5344CB8AC3E}">
        <p14:creationId xmlns:p14="http://schemas.microsoft.com/office/powerpoint/2010/main" val="1341319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03. Validación tipo 1</a:t>
            </a:r>
          </a:p>
        </p:txBody>
      </p:sp>
      <p:sp>
        <p:nvSpPr>
          <p:cNvPr id="2" name="1 Marcador de contenido"/>
          <p:cNvSpPr>
            <a:spLocks noGrp="1"/>
          </p:cNvSpPr>
          <p:nvPr>
            <p:ph idx="1"/>
          </p:nvPr>
        </p:nvSpPr>
        <p:spPr>
          <a:xfrm>
            <a:off x="1888177" y="1805049"/>
            <a:ext cx="10022774" cy="3835730"/>
          </a:xfrm>
          <a:solidFill>
            <a:schemeClr val="bg1"/>
          </a:solidFill>
        </p:spPr>
        <p:txBody>
          <a:bodyPr>
            <a:normAutofit/>
          </a:bodyPr>
          <a:lstStyle/>
          <a:p>
            <a:pPr marL="457200" indent="-457200">
              <a:buFont typeface="+mj-lt"/>
              <a:buAutoNum type="arabicPeriod" startAt="2"/>
            </a:pPr>
            <a:r>
              <a:rPr lang="es-ES" dirty="0" smtClean="0">
                <a:solidFill>
                  <a:schemeClr val="tx2"/>
                </a:solidFill>
              </a:rPr>
              <a:t>Completitud </a:t>
            </a:r>
            <a:r>
              <a:rPr lang="es-ES" dirty="0">
                <a:solidFill>
                  <a:schemeClr val="tx2"/>
                </a:solidFill>
              </a:rPr>
              <a:t>de la información: el </a:t>
            </a:r>
            <a:r>
              <a:rPr lang="es-ES" dirty="0" err="1">
                <a:solidFill>
                  <a:schemeClr val="tx2"/>
                </a:solidFill>
              </a:rPr>
              <a:t>JdP</a:t>
            </a:r>
            <a:r>
              <a:rPr lang="es-ES" dirty="0">
                <a:solidFill>
                  <a:schemeClr val="tx2"/>
                </a:solidFill>
              </a:rPr>
              <a:t> debe identificar el número de casos que contienen las bases de datos, como chequeo grueso del estado de recepción de estas bases. En el caso particular de las bases de datos que deben ser pareadas y donde se espera que exista match de 100%, ellas deberían tener la misma cantidad de casos. No obstante lo anterior, es admisible una mínima diferencia en algunos estudios, lo que debe ser previsto y acordado con la UA. </a:t>
            </a:r>
            <a:endParaRPr lang="es-MX" dirty="0">
              <a:solidFill>
                <a:schemeClr val="tx2"/>
              </a:solidFill>
            </a:endParaRPr>
          </a:p>
        </p:txBody>
      </p:sp>
    </p:spTree>
    <p:extLst>
      <p:ext uri="{BB962C8B-B14F-4D97-AF65-F5344CB8AC3E}">
        <p14:creationId xmlns:p14="http://schemas.microsoft.com/office/powerpoint/2010/main" val="278067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03. Validación tipo 1</a:t>
            </a:r>
          </a:p>
        </p:txBody>
      </p:sp>
      <p:sp>
        <p:nvSpPr>
          <p:cNvPr id="2" name="1 Marcador de contenido"/>
          <p:cNvSpPr>
            <a:spLocks noGrp="1"/>
          </p:cNvSpPr>
          <p:nvPr>
            <p:ph idx="1"/>
          </p:nvPr>
        </p:nvSpPr>
        <p:spPr>
          <a:xfrm>
            <a:off x="1935678" y="1436913"/>
            <a:ext cx="9975273" cy="5225143"/>
          </a:xfrm>
          <a:solidFill>
            <a:schemeClr val="bg1"/>
          </a:solidFill>
        </p:spPr>
        <p:txBody>
          <a:bodyPr>
            <a:normAutofit/>
          </a:bodyPr>
          <a:lstStyle/>
          <a:p>
            <a:pPr marL="457200" indent="-457200">
              <a:buFont typeface="+mj-lt"/>
              <a:buAutoNum type="arabicPeriod" startAt="3"/>
            </a:pPr>
            <a:r>
              <a:rPr lang="es-ES" dirty="0" smtClean="0">
                <a:solidFill>
                  <a:schemeClr val="tx2"/>
                </a:solidFill>
              </a:rPr>
              <a:t>Calidad </a:t>
            </a:r>
            <a:r>
              <a:rPr lang="es-ES" dirty="0">
                <a:solidFill>
                  <a:schemeClr val="tx2"/>
                </a:solidFill>
              </a:rPr>
              <a:t>de la información: el </a:t>
            </a:r>
            <a:r>
              <a:rPr lang="es-ES" dirty="0" err="1">
                <a:solidFill>
                  <a:schemeClr val="tx2"/>
                </a:solidFill>
              </a:rPr>
              <a:t>JdP</a:t>
            </a:r>
            <a:r>
              <a:rPr lang="es-ES" dirty="0">
                <a:solidFill>
                  <a:schemeClr val="tx2"/>
                </a:solidFill>
              </a:rPr>
              <a:t> debe alertar tempranamente cuando una variable crítica no se encuentra correctamente especificada. Típicamente será el caso de la variable de identificación de casos, donde puede ocurrir que: </a:t>
            </a:r>
            <a:endParaRPr lang="es-MX" dirty="0">
              <a:solidFill>
                <a:schemeClr val="tx2"/>
              </a:solidFill>
            </a:endParaRPr>
          </a:p>
          <a:p>
            <a:pPr lvl="1"/>
            <a:r>
              <a:rPr lang="es-ES" sz="2200" dirty="0">
                <a:solidFill>
                  <a:schemeClr val="tx2"/>
                </a:solidFill>
              </a:rPr>
              <a:t>no esté registrada de manera íntegra (por ejemplo, variable RUT con casos en blanco), </a:t>
            </a:r>
            <a:endParaRPr lang="es-MX" sz="2200" dirty="0">
              <a:solidFill>
                <a:schemeClr val="tx2"/>
              </a:solidFill>
            </a:endParaRPr>
          </a:p>
          <a:p>
            <a:pPr lvl="1"/>
            <a:r>
              <a:rPr lang="es-ES" sz="2200" dirty="0">
                <a:solidFill>
                  <a:schemeClr val="tx2"/>
                </a:solidFill>
              </a:rPr>
              <a:t>se encuentra registrada de forma no sistemática (por ejemplo, </a:t>
            </a:r>
            <a:r>
              <a:rPr lang="es-ES" sz="2200" dirty="0" err="1">
                <a:solidFill>
                  <a:schemeClr val="tx2"/>
                </a:solidFill>
              </a:rPr>
              <a:t>Ruts</a:t>
            </a:r>
            <a:r>
              <a:rPr lang="es-ES" sz="2200" dirty="0">
                <a:solidFill>
                  <a:schemeClr val="tx2"/>
                </a:solidFill>
              </a:rPr>
              <a:t> con y sin DV en la misma columna de datos</a:t>
            </a:r>
            <a:r>
              <a:rPr lang="es-ES" sz="2200" dirty="0" smtClean="0">
                <a:solidFill>
                  <a:schemeClr val="tx2"/>
                </a:solidFill>
              </a:rPr>
              <a:t>.</a:t>
            </a:r>
          </a:p>
          <a:p>
            <a:pPr marL="457200" lvl="1" indent="0">
              <a:buNone/>
            </a:pPr>
            <a:endParaRPr lang="es-MX" sz="2200" dirty="0">
              <a:solidFill>
                <a:schemeClr val="tx2"/>
              </a:solidFill>
            </a:endParaRPr>
          </a:p>
          <a:p>
            <a:pPr marL="457200" lvl="1" indent="0">
              <a:buNone/>
            </a:pPr>
            <a:r>
              <a:rPr lang="es-ES" dirty="0" smtClean="0">
                <a:solidFill>
                  <a:schemeClr val="tx2"/>
                </a:solidFill>
              </a:rPr>
              <a:t>Si </a:t>
            </a:r>
            <a:r>
              <a:rPr lang="es-ES" dirty="0">
                <a:solidFill>
                  <a:schemeClr val="tx2"/>
                </a:solidFill>
              </a:rPr>
              <a:t>la situación no puede ser corregida por quien envía la base de datos, esta alerta temprana debe ser realizada a la </a:t>
            </a:r>
            <a:r>
              <a:rPr lang="es-ES" dirty="0" smtClean="0">
                <a:solidFill>
                  <a:schemeClr val="tx2"/>
                </a:solidFill>
              </a:rPr>
              <a:t>UA. </a:t>
            </a:r>
            <a:r>
              <a:rPr lang="es-ES" dirty="0">
                <a:solidFill>
                  <a:schemeClr val="tx2"/>
                </a:solidFill>
              </a:rPr>
              <a:t>Las demás variables críticas se deben establecer a priori, en función de características específicas del proyecto. </a:t>
            </a:r>
            <a:endParaRPr lang="es-MX" dirty="0">
              <a:solidFill>
                <a:schemeClr val="tx2"/>
              </a:solidFill>
            </a:endParaRPr>
          </a:p>
        </p:txBody>
      </p:sp>
    </p:spTree>
    <p:extLst>
      <p:ext uri="{BB962C8B-B14F-4D97-AF65-F5344CB8AC3E}">
        <p14:creationId xmlns:p14="http://schemas.microsoft.com/office/powerpoint/2010/main" val="3384721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03. Validación tipo 1</a:t>
            </a:r>
          </a:p>
        </p:txBody>
      </p:sp>
      <p:sp>
        <p:nvSpPr>
          <p:cNvPr id="2" name="1 Marcador de contenido"/>
          <p:cNvSpPr>
            <a:spLocks noGrp="1"/>
          </p:cNvSpPr>
          <p:nvPr>
            <p:ph idx="1"/>
          </p:nvPr>
        </p:nvSpPr>
        <p:spPr>
          <a:xfrm>
            <a:off x="1935678" y="2006929"/>
            <a:ext cx="9975273" cy="4655127"/>
          </a:xfrm>
          <a:solidFill>
            <a:schemeClr val="bg1"/>
          </a:solidFill>
        </p:spPr>
        <p:txBody>
          <a:bodyPr>
            <a:normAutofit/>
          </a:bodyPr>
          <a:lstStyle/>
          <a:p>
            <a:pPr marL="457200" lvl="0" indent="-457200">
              <a:buFont typeface="+mj-lt"/>
              <a:buAutoNum type="arabicPeriod" startAt="4"/>
            </a:pPr>
            <a:r>
              <a:rPr lang="es-ES" dirty="0" smtClean="0">
                <a:solidFill>
                  <a:schemeClr val="tx2"/>
                </a:solidFill>
              </a:rPr>
              <a:t>Variables </a:t>
            </a:r>
            <a:r>
              <a:rPr lang="es-ES" dirty="0">
                <a:solidFill>
                  <a:schemeClr val="tx2"/>
                </a:solidFill>
              </a:rPr>
              <a:t>invertidas: cuando quien provee la base de datos entrega tablas que incluyen ítems que deben ser invertidos para efectos de análisis, debe verificar, previo a envío a UA si los ítems ya se encuentran invertidos. Esto debe ser informado en el libro de códigos. </a:t>
            </a:r>
            <a:endParaRPr lang="es-ES" dirty="0" smtClean="0">
              <a:solidFill>
                <a:schemeClr val="tx2"/>
              </a:solidFill>
            </a:endParaRPr>
          </a:p>
          <a:p>
            <a:pPr marL="457200" lvl="0" indent="-457200">
              <a:buFont typeface="+mj-lt"/>
              <a:buAutoNum type="arabicPeriod" startAt="4"/>
            </a:pPr>
            <a:endParaRPr lang="es-MX" dirty="0">
              <a:solidFill>
                <a:schemeClr val="tx2"/>
              </a:solidFill>
            </a:endParaRPr>
          </a:p>
          <a:p>
            <a:pPr marL="457200" indent="-457200">
              <a:buFont typeface="+mj-lt"/>
              <a:buAutoNum type="arabicPeriod" startAt="4"/>
            </a:pPr>
            <a:r>
              <a:rPr lang="es-ES" dirty="0">
                <a:solidFill>
                  <a:schemeClr val="tx2"/>
                </a:solidFill>
              </a:rPr>
              <a:t> </a:t>
            </a:r>
            <a:r>
              <a:rPr lang="es-ES" dirty="0" smtClean="0">
                <a:solidFill>
                  <a:schemeClr val="tx2"/>
                </a:solidFill>
              </a:rPr>
              <a:t>Índices </a:t>
            </a:r>
            <a:r>
              <a:rPr lang="es-ES" dirty="0">
                <a:solidFill>
                  <a:schemeClr val="tx2"/>
                </a:solidFill>
              </a:rPr>
              <a:t>o puntajes: cuando un contratante entrega índices o puntajes calculados, debe especificar de manera exhaustiva cómo estos índices fueron generados. Esto debe ser informado en el libro de códigos.</a:t>
            </a:r>
            <a:endParaRPr lang="es-MX" dirty="0">
              <a:solidFill>
                <a:schemeClr val="tx2"/>
              </a:solidFill>
            </a:endParaRPr>
          </a:p>
          <a:p>
            <a:pPr marL="0" indent="0">
              <a:buNone/>
            </a:pPr>
            <a:endParaRPr lang="es-MX" dirty="0">
              <a:solidFill>
                <a:schemeClr val="tx2"/>
              </a:solidFill>
            </a:endParaRPr>
          </a:p>
        </p:txBody>
      </p:sp>
    </p:spTree>
    <p:extLst>
      <p:ext uri="{BB962C8B-B14F-4D97-AF65-F5344CB8AC3E}">
        <p14:creationId xmlns:p14="http://schemas.microsoft.com/office/powerpoint/2010/main" val="2546444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04. Validación tipo 2</a:t>
            </a:r>
          </a:p>
        </p:txBody>
      </p:sp>
      <p:sp>
        <p:nvSpPr>
          <p:cNvPr id="2" name="1 Marcador de contenido"/>
          <p:cNvSpPr>
            <a:spLocks noGrp="1"/>
          </p:cNvSpPr>
          <p:nvPr>
            <p:ph idx="1"/>
          </p:nvPr>
        </p:nvSpPr>
        <p:spPr>
          <a:xfrm>
            <a:off x="1888177" y="1056323"/>
            <a:ext cx="10022774" cy="5629485"/>
          </a:xfrm>
          <a:solidFill>
            <a:schemeClr val="bg1"/>
          </a:solidFill>
        </p:spPr>
        <p:txBody>
          <a:bodyPr>
            <a:normAutofit lnSpcReduction="10000"/>
          </a:bodyPr>
          <a:lstStyle/>
          <a:p>
            <a:pPr marL="0" indent="0">
              <a:buNone/>
            </a:pPr>
            <a:r>
              <a:rPr lang="es-ES" sz="3600" dirty="0">
                <a:solidFill>
                  <a:schemeClr val="tx2"/>
                </a:solidFill>
              </a:rPr>
              <a:t>La validación que realiza la UA previo a los análisis puede variar según el contexto del proyecto, pero al menos debe incluir: </a:t>
            </a:r>
            <a:endParaRPr lang="es-MX" sz="3600" dirty="0">
              <a:solidFill>
                <a:schemeClr val="tx2"/>
              </a:solidFill>
            </a:endParaRPr>
          </a:p>
          <a:p>
            <a:pPr marL="971550" lvl="1" indent="-514350">
              <a:buFont typeface="+mj-lt"/>
              <a:buAutoNum type="arabicPeriod"/>
            </a:pPr>
            <a:r>
              <a:rPr lang="es-ES" sz="3200" dirty="0">
                <a:solidFill>
                  <a:schemeClr val="tx2"/>
                </a:solidFill>
              </a:rPr>
              <a:t>Revisión de variables de identificación: detección de registros duplicados y  reporte de casos “ok” para </a:t>
            </a:r>
            <a:r>
              <a:rPr lang="es-ES" sz="3200" dirty="0" smtClean="0">
                <a:solidFill>
                  <a:schemeClr val="tx2"/>
                </a:solidFill>
              </a:rPr>
              <a:t>análisis.</a:t>
            </a:r>
          </a:p>
          <a:p>
            <a:pPr marL="971550" lvl="1" indent="-514350">
              <a:buFont typeface="+mj-lt"/>
              <a:buAutoNum type="arabicPeriod"/>
            </a:pPr>
            <a:endParaRPr lang="es-MX" sz="3200" dirty="0">
              <a:solidFill>
                <a:schemeClr val="tx2"/>
              </a:solidFill>
            </a:endParaRPr>
          </a:p>
          <a:p>
            <a:pPr marL="971550" lvl="1" indent="-514350">
              <a:buFont typeface="+mj-lt"/>
              <a:buAutoNum type="arabicPeriod"/>
            </a:pPr>
            <a:r>
              <a:rPr lang="es-ES" sz="3200" dirty="0">
                <a:solidFill>
                  <a:schemeClr val="tx2"/>
                </a:solidFill>
              </a:rPr>
              <a:t>Revisión de valores dentro de rango: para todas las variables de interés, sean estas respuestas brutas, índices o puntajes compuestos, informar los casos en que estas variables se encuentran digitadas de forma distinta a la especificada en el libro de códigos</a:t>
            </a:r>
            <a:r>
              <a:rPr lang="es-ES" sz="3200" dirty="0" smtClean="0">
                <a:solidFill>
                  <a:schemeClr val="tx2"/>
                </a:solidFill>
              </a:rPr>
              <a:t>.</a:t>
            </a:r>
            <a:endParaRPr lang="es-MX" sz="3200" dirty="0">
              <a:solidFill>
                <a:schemeClr val="tx2"/>
              </a:solidFill>
            </a:endParaRPr>
          </a:p>
        </p:txBody>
      </p:sp>
    </p:spTree>
    <p:extLst>
      <p:ext uri="{BB962C8B-B14F-4D97-AF65-F5344CB8AC3E}">
        <p14:creationId xmlns:p14="http://schemas.microsoft.com/office/powerpoint/2010/main" val="3614331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04. Validación tipo 2</a:t>
            </a:r>
          </a:p>
        </p:txBody>
      </p:sp>
      <p:sp>
        <p:nvSpPr>
          <p:cNvPr id="2" name="1 Marcador de contenido"/>
          <p:cNvSpPr>
            <a:spLocks noGrp="1"/>
          </p:cNvSpPr>
          <p:nvPr>
            <p:ph idx="1"/>
          </p:nvPr>
        </p:nvSpPr>
        <p:spPr>
          <a:xfrm>
            <a:off x="1888177" y="1056323"/>
            <a:ext cx="10022774" cy="5629485"/>
          </a:xfrm>
          <a:solidFill>
            <a:schemeClr val="bg1"/>
          </a:solidFill>
        </p:spPr>
        <p:txBody>
          <a:bodyPr>
            <a:normAutofit fontScale="92500" lnSpcReduction="20000"/>
          </a:bodyPr>
          <a:lstStyle/>
          <a:p>
            <a:pPr marL="971550" lvl="1" indent="-514350">
              <a:buFont typeface="+mj-lt"/>
              <a:buAutoNum type="arabicPeriod" startAt="3"/>
            </a:pPr>
            <a:r>
              <a:rPr lang="es-ES" sz="3200" dirty="0">
                <a:solidFill>
                  <a:schemeClr val="tx2"/>
                </a:solidFill>
              </a:rPr>
              <a:t>Revisión de tasas de respuesta por examinado: análisis descriptivo orientado a identificar la tasa de respuesta por examinado, con el fin de determinar si es necesario generar alguna regla de exclusión de casos previo a los análisis (esto no necesariamente significa no reportar resultados a examinados con baja tasa de respuesta, sino excluirlos en análisis que son sensibles a este tipo de situación como por ejemplo el análisis de consistencia interna de una escala</a:t>
            </a:r>
            <a:r>
              <a:rPr lang="es-ES" sz="3200" dirty="0" smtClean="0">
                <a:solidFill>
                  <a:schemeClr val="tx2"/>
                </a:solidFill>
              </a:rPr>
              <a:t>).</a:t>
            </a:r>
          </a:p>
          <a:p>
            <a:pPr marL="971550" lvl="1" indent="-514350">
              <a:buFont typeface="+mj-lt"/>
              <a:buAutoNum type="arabicPeriod" startAt="3"/>
            </a:pPr>
            <a:endParaRPr lang="es-MX" sz="3200" dirty="0">
              <a:solidFill>
                <a:schemeClr val="tx2"/>
              </a:solidFill>
            </a:endParaRPr>
          </a:p>
          <a:p>
            <a:pPr marL="971550" lvl="1" indent="-514350">
              <a:buFont typeface="+mj-lt"/>
              <a:buAutoNum type="arabicPeriod" startAt="3"/>
            </a:pPr>
            <a:r>
              <a:rPr lang="es-ES" sz="3200" dirty="0">
                <a:solidFill>
                  <a:schemeClr val="tx2"/>
                </a:solidFill>
              </a:rPr>
              <a:t>Este reporte siempre será acompañado de, al menos, un mail conductor que indique los principales hallazgos y oriente la lectura del reporte. Cuando la complejidad o “novedad” del proyecto lo amerite, se realizará reunión de traspaso de resultados con el fin de asegurar total claridad.</a:t>
            </a:r>
            <a:endParaRPr lang="es-MX" sz="3200" dirty="0">
              <a:solidFill>
                <a:schemeClr val="tx2"/>
              </a:solidFill>
            </a:endParaRPr>
          </a:p>
        </p:txBody>
      </p:sp>
    </p:spTree>
    <p:extLst>
      <p:ext uri="{BB962C8B-B14F-4D97-AF65-F5344CB8AC3E}">
        <p14:creationId xmlns:p14="http://schemas.microsoft.com/office/powerpoint/2010/main" val="603443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04. Validación tipo 2</a:t>
            </a:r>
          </a:p>
        </p:txBody>
      </p:sp>
      <p:sp>
        <p:nvSpPr>
          <p:cNvPr id="4" name="3 Marcador de contenido"/>
          <p:cNvSpPr>
            <a:spLocks noGrp="1"/>
          </p:cNvSpPr>
          <p:nvPr>
            <p:ph idx="1"/>
          </p:nvPr>
        </p:nvSpPr>
        <p:spPr/>
        <p:txBody>
          <a:bodyPr/>
          <a:lstStyle/>
          <a:p>
            <a:r>
              <a:rPr lang="es-ES" dirty="0" smtClean="0">
                <a:solidFill>
                  <a:schemeClr val="tx2"/>
                </a:solidFill>
              </a:rPr>
              <a:t>Ejemplos de reporte</a:t>
            </a:r>
          </a:p>
          <a:p>
            <a:endParaRPr lang="es-ES"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908" y="1398853"/>
            <a:ext cx="10006253" cy="338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802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Implicancias de este contexto</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39918155"/>
              </p:ext>
            </p:extLst>
          </p:nvPr>
        </p:nvGraphicFramePr>
        <p:xfrm>
          <a:off x="1724026" y="991010"/>
          <a:ext cx="9902825" cy="2938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p:cNvGrpSpPr/>
          <p:nvPr/>
        </p:nvGrpSpPr>
        <p:grpSpPr>
          <a:xfrm>
            <a:off x="6675438" y="4473148"/>
            <a:ext cx="5209679" cy="1856779"/>
            <a:chOff x="0" y="727372"/>
            <a:chExt cx="3094632" cy="1856779"/>
          </a:xfrm>
          <a:solidFill>
            <a:schemeClr val="bg1">
              <a:lumMod val="75000"/>
            </a:schemeClr>
          </a:solidFill>
        </p:grpSpPr>
        <p:sp>
          <p:nvSpPr>
            <p:cNvPr id="6" name="Rectángulo 5"/>
            <p:cNvSpPr/>
            <p:nvPr/>
          </p:nvSpPr>
          <p:spPr>
            <a:xfrm>
              <a:off x="0" y="727372"/>
              <a:ext cx="3094632" cy="185677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uadroTexto 6"/>
            <p:cNvSpPr txBox="1"/>
            <p:nvPr/>
          </p:nvSpPr>
          <p:spPr>
            <a:xfrm>
              <a:off x="0" y="727372"/>
              <a:ext cx="3094632" cy="18567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Necesitamos delimitar mejor las responsabilidades y funciones de cada parte involucrada</a:t>
              </a:r>
              <a:endParaRPr lang="es-ES" sz="2300" kern="1200" dirty="0"/>
            </a:p>
          </p:txBody>
        </p:sp>
      </p:grpSp>
      <p:sp>
        <p:nvSpPr>
          <p:cNvPr id="8" name="Flecha abajo 7"/>
          <p:cNvSpPr/>
          <p:nvPr/>
        </p:nvSpPr>
        <p:spPr>
          <a:xfrm rot="16200000">
            <a:off x="5232797" y="4634695"/>
            <a:ext cx="1771650" cy="992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9" name="Grupo 8"/>
          <p:cNvGrpSpPr/>
          <p:nvPr/>
        </p:nvGrpSpPr>
        <p:grpSpPr>
          <a:xfrm>
            <a:off x="2074270" y="4160231"/>
            <a:ext cx="3263036" cy="1856780"/>
            <a:chOff x="3404096" y="540636"/>
            <a:chExt cx="3094632" cy="1856780"/>
          </a:xfrm>
          <a:solidFill>
            <a:srgbClr val="7030A0"/>
          </a:solidFill>
        </p:grpSpPr>
        <p:sp>
          <p:nvSpPr>
            <p:cNvPr id="10" name="Rectángulo 9"/>
            <p:cNvSpPr/>
            <p:nvPr/>
          </p:nvSpPr>
          <p:spPr>
            <a:xfrm>
              <a:off x="3404096" y="540637"/>
              <a:ext cx="3094632" cy="1856779"/>
            </a:xfrm>
            <a:prstGeom prst="rect">
              <a:avLst/>
            </a:prstGeom>
            <a:grpFill/>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sp>
        <p:sp>
          <p:nvSpPr>
            <p:cNvPr id="11" name="CuadroTexto 10"/>
            <p:cNvSpPr txBox="1"/>
            <p:nvPr/>
          </p:nvSpPr>
          <p:spPr>
            <a:xfrm>
              <a:off x="3404096" y="540636"/>
              <a:ext cx="3094632" cy="18567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La historia reciente nos ha mostrado evidencia de desajustes y espacios de mejora</a:t>
              </a:r>
              <a:endParaRPr lang="es-ES" sz="2300" kern="1200" dirty="0"/>
            </a:p>
          </p:txBody>
        </p:sp>
      </p:grpSp>
    </p:spTree>
    <p:extLst>
      <p:ext uri="{BB962C8B-B14F-4D97-AF65-F5344CB8AC3E}">
        <p14:creationId xmlns:p14="http://schemas.microsoft.com/office/powerpoint/2010/main" val="19568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04. Validación tipo 2</a:t>
            </a:r>
          </a:p>
        </p:txBody>
      </p:sp>
      <p:sp>
        <p:nvSpPr>
          <p:cNvPr id="4" name="3 Marcador de contenido"/>
          <p:cNvSpPr>
            <a:spLocks noGrp="1"/>
          </p:cNvSpPr>
          <p:nvPr>
            <p:ph idx="1"/>
          </p:nvPr>
        </p:nvSpPr>
        <p:spPr/>
        <p:txBody>
          <a:bodyPr/>
          <a:lstStyle/>
          <a:p>
            <a:r>
              <a:rPr lang="es-ES" dirty="0" smtClean="0">
                <a:solidFill>
                  <a:schemeClr val="tx2"/>
                </a:solidFill>
              </a:rPr>
              <a:t>Ejemplos de reporte</a:t>
            </a:r>
          </a:p>
          <a:p>
            <a:endParaRPr lang="es-ES"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898" y="1644150"/>
            <a:ext cx="8408451" cy="47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573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04. Validación tipo 2</a:t>
            </a:r>
          </a:p>
        </p:txBody>
      </p:sp>
      <p:sp>
        <p:nvSpPr>
          <p:cNvPr id="4" name="3 Marcador de contenido"/>
          <p:cNvSpPr>
            <a:spLocks noGrp="1"/>
          </p:cNvSpPr>
          <p:nvPr>
            <p:ph idx="1"/>
          </p:nvPr>
        </p:nvSpPr>
        <p:spPr/>
        <p:txBody>
          <a:bodyPr/>
          <a:lstStyle/>
          <a:p>
            <a:r>
              <a:rPr lang="es-ES" dirty="0" smtClean="0">
                <a:solidFill>
                  <a:schemeClr val="tx2"/>
                </a:solidFill>
              </a:rPr>
              <a:t>Ejemplos de reporte</a:t>
            </a:r>
          </a:p>
          <a:p>
            <a:endParaRPr lang="es-ES"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136" y="1857233"/>
            <a:ext cx="8984799" cy="39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7721600" y="2467429"/>
            <a:ext cx="2786743" cy="301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88140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05</a:t>
            </a:r>
            <a:r>
              <a:rPr lang="es-CL" dirty="0"/>
              <a:t>. </a:t>
            </a:r>
            <a:r>
              <a:rPr lang="es-CL" dirty="0" smtClean="0"/>
              <a:t>Lista Chequeo Entregables UA</a:t>
            </a:r>
            <a:endParaRPr lang="es-CL" dirty="0"/>
          </a:p>
        </p:txBody>
      </p:sp>
      <p:sp>
        <p:nvSpPr>
          <p:cNvPr id="2" name="1 Marcador de contenido"/>
          <p:cNvSpPr>
            <a:spLocks noGrp="1"/>
          </p:cNvSpPr>
          <p:nvPr>
            <p:ph idx="1"/>
          </p:nvPr>
        </p:nvSpPr>
        <p:spPr>
          <a:xfrm>
            <a:off x="1888177" y="1056323"/>
            <a:ext cx="10022774" cy="5629485"/>
          </a:xfrm>
          <a:solidFill>
            <a:schemeClr val="bg1"/>
          </a:solidFill>
        </p:spPr>
        <p:txBody>
          <a:bodyPr>
            <a:normAutofit/>
          </a:bodyPr>
          <a:lstStyle/>
          <a:p>
            <a:r>
              <a:rPr lang="es-MX" sz="3600" dirty="0">
                <a:solidFill>
                  <a:schemeClr val="tx2"/>
                </a:solidFill>
              </a:rPr>
              <a:t>En general, debe chequearse el cumplimiento de todo lo establecido en el plan de análisis, incluidos los criterios o parámetros que fueron definidos.</a:t>
            </a:r>
          </a:p>
          <a:p>
            <a:endParaRPr lang="es-MX" sz="3600" dirty="0" smtClean="0">
              <a:solidFill>
                <a:schemeClr val="tx2"/>
              </a:solidFill>
            </a:endParaRPr>
          </a:p>
          <a:p>
            <a:r>
              <a:rPr lang="es-MX" sz="3600" dirty="0" smtClean="0">
                <a:solidFill>
                  <a:schemeClr val="tx2"/>
                </a:solidFill>
              </a:rPr>
              <a:t>El </a:t>
            </a:r>
            <a:r>
              <a:rPr lang="es-MX" sz="3600" dirty="0">
                <a:solidFill>
                  <a:schemeClr val="tx2"/>
                </a:solidFill>
              </a:rPr>
              <a:t>listado que se presenta a continuación puede ser complementado con análisis más específicos de proyectos particulares.</a:t>
            </a:r>
          </a:p>
          <a:p>
            <a:pPr marL="0" indent="0">
              <a:buNone/>
            </a:pPr>
            <a:endParaRPr lang="es-MX" sz="3600" dirty="0">
              <a:solidFill>
                <a:schemeClr val="tx2"/>
              </a:solidFill>
            </a:endParaRPr>
          </a:p>
        </p:txBody>
      </p:sp>
    </p:spTree>
    <p:extLst>
      <p:ext uri="{BB962C8B-B14F-4D97-AF65-F5344CB8AC3E}">
        <p14:creationId xmlns:p14="http://schemas.microsoft.com/office/powerpoint/2010/main" val="1381621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05</a:t>
            </a:r>
            <a:r>
              <a:rPr lang="es-CL" dirty="0"/>
              <a:t>. </a:t>
            </a:r>
            <a:r>
              <a:rPr lang="es-CL" dirty="0" smtClean="0"/>
              <a:t>Lista Chequeo Entregables UA</a:t>
            </a:r>
            <a:endParaRPr lang="es-CL" dirty="0"/>
          </a:p>
        </p:txBody>
      </p:sp>
      <p:sp>
        <p:nvSpPr>
          <p:cNvPr id="2" name="1 Marcador de contenido"/>
          <p:cNvSpPr>
            <a:spLocks noGrp="1"/>
          </p:cNvSpPr>
          <p:nvPr>
            <p:ph idx="1"/>
          </p:nvPr>
        </p:nvSpPr>
        <p:spPr>
          <a:xfrm>
            <a:off x="1888177" y="1056323"/>
            <a:ext cx="10022774" cy="5629485"/>
          </a:xfrm>
          <a:solidFill>
            <a:schemeClr val="bg1"/>
          </a:solidFill>
        </p:spPr>
        <p:txBody>
          <a:bodyPr>
            <a:normAutofit fontScale="92500" lnSpcReduction="10000"/>
          </a:bodyPr>
          <a:lstStyle/>
          <a:p>
            <a:pPr marL="0" indent="0">
              <a:buNone/>
            </a:pPr>
            <a:r>
              <a:rPr lang="es-MX" sz="3600" dirty="0">
                <a:solidFill>
                  <a:schemeClr val="tx2"/>
                </a:solidFill>
              </a:rPr>
              <a:t>I.	Análisis psicométricos de pruebas y encuestas </a:t>
            </a:r>
          </a:p>
          <a:p>
            <a:pPr marL="0" indent="0">
              <a:buNone/>
            </a:pPr>
            <a:r>
              <a:rPr lang="es-MX" sz="3600" dirty="0">
                <a:solidFill>
                  <a:schemeClr val="tx2"/>
                </a:solidFill>
              </a:rPr>
              <a:t> </a:t>
            </a:r>
          </a:p>
          <a:p>
            <a:pPr marL="457200" lvl="1" indent="0">
              <a:buNone/>
            </a:pPr>
            <a:r>
              <a:rPr lang="es-MX" sz="3600" dirty="0">
                <a:solidFill>
                  <a:schemeClr val="tx2"/>
                </a:solidFill>
              </a:rPr>
              <a:t>1.	Para todo tipo de instrumentos:</a:t>
            </a:r>
          </a:p>
          <a:p>
            <a:pPr marL="457200" lvl="1" indent="0">
              <a:buNone/>
            </a:pPr>
            <a:r>
              <a:rPr lang="es-MX" sz="3600" dirty="0">
                <a:solidFill>
                  <a:schemeClr val="tx2"/>
                </a:solidFill>
              </a:rPr>
              <a:t>a.	Tipo de análisis solicitados/tipo de análisis entregados.</a:t>
            </a:r>
          </a:p>
          <a:p>
            <a:pPr marL="457200" lvl="1" indent="0">
              <a:buNone/>
            </a:pPr>
            <a:r>
              <a:rPr lang="es-MX" sz="3600" dirty="0">
                <a:solidFill>
                  <a:schemeClr val="tx2"/>
                </a:solidFill>
              </a:rPr>
              <a:t>b.	Cantidad de ítems del instrumento/cantidad de ítems analizados.</a:t>
            </a:r>
          </a:p>
          <a:p>
            <a:pPr marL="457200" lvl="1" indent="0">
              <a:buNone/>
            </a:pPr>
            <a:r>
              <a:rPr lang="es-MX" sz="3600" dirty="0">
                <a:solidFill>
                  <a:schemeClr val="tx2"/>
                </a:solidFill>
              </a:rPr>
              <a:t>c.	Que las propiedades psicométricas resultantes (grado de dificultad, grado de omisión, capacidad discriminativa, correlación </a:t>
            </a:r>
            <a:r>
              <a:rPr lang="es-MX" sz="3600" dirty="0" err="1">
                <a:solidFill>
                  <a:schemeClr val="tx2"/>
                </a:solidFill>
              </a:rPr>
              <a:t>biserial</a:t>
            </a:r>
            <a:r>
              <a:rPr lang="es-MX" sz="3600" dirty="0">
                <a:solidFill>
                  <a:schemeClr val="tx2"/>
                </a:solidFill>
              </a:rPr>
              <a:t>, entre otras y según corresponda) se encuentren dentro de rangos numéricos válidos. </a:t>
            </a:r>
          </a:p>
          <a:p>
            <a:pPr marL="0" indent="0">
              <a:buNone/>
            </a:pPr>
            <a:endParaRPr lang="es-MX" sz="3600" dirty="0">
              <a:solidFill>
                <a:schemeClr val="tx2"/>
              </a:solidFill>
            </a:endParaRPr>
          </a:p>
        </p:txBody>
      </p:sp>
    </p:spTree>
    <p:extLst>
      <p:ext uri="{BB962C8B-B14F-4D97-AF65-F5344CB8AC3E}">
        <p14:creationId xmlns:p14="http://schemas.microsoft.com/office/powerpoint/2010/main" val="3947905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05</a:t>
            </a:r>
            <a:r>
              <a:rPr lang="es-CL" dirty="0"/>
              <a:t>. </a:t>
            </a:r>
            <a:r>
              <a:rPr lang="es-CL" dirty="0" smtClean="0"/>
              <a:t>Lista Chequeo Entregables UA</a:t>
            </a:r>
            <a:endParaRPr lang="es-CL" dirty="0"/>
          </a:p>
        </p:txBody>
      </p:sp>
      <p:sp>
        <p:nvSpPr>
          <p:cNvPr id="2" name="1 Marcador de contenido"/>
          <p:cNvSpPr>
            <a:spLocks noGrp="1"/>
          </p:cNvSpPr>
          <p:nvPr>
            <p:ph idx="1"/>
          </p:nvPr>
        </p:nvSpPr>
        <p:spPr>
          <a:xfrm>
            <a:off x="1888177" y="1056323"/>
            <a:ext cx="10022774" cy="5629485"/>
          </a:xfrm>
          <a:solidFill>
            <a:schemeClr val="bg1"/>
          </a:solidFill>
        </p:spPr>
        <p:txBody>
          <a:bodyPr>
            <a:normAutofit/>
          </a:bodyPr>
          <a:lstStyle/>
          <a:p>
            <a:pPr marL="0" indent="0">
              <a:buNone/>
            </a:pPr>
            <a:r>
              <a:rPr lang="es-MX" sz="2800" dirty="0" smtClean="0">
                <a:solidFill>
                  <a:schemeClr val="tx2"/>
                </a:solidFill>
              </a:rPr>
              <a:t>2</a:t>
            </a:r>
            <a:r>
              <a:rPr lang="es-MX" sz="2800" dirty="0">
                <a:solidFill>
                  <a:schemeClr val="tx2"/>
                </a:solidFill>
              </a:rPr>
              <a:t>.	En el caso de pruebas, además de lo anterior:</a:t>
            </a:r>
          </a:p>
          <a:p>
            <a:pPr marL="457200" lvl="1" indent="0">
              <a:buNone/>
            </a:pPr>
            <a:r>
              <a:rPr lang="es-MX" sz="2800" dirty="0">
                <a:solidFill>
                  <a:schemeClr val="tx2"/>
                </a:solidFill>
              </a:rPr>
              <a:t>a.	Revisar alertas de clave (si no se hizo antes). Por ejemplo, correlación </a:t>
            </a:r>
            <a:r>
              <a:rPr lang="es-MX" sz="2800" dirty="0" err="1">
                <a:solidFill>
                  <a:schemeClr val="tx2"/>
                </a:solidFill>
              </a:rPr>
              <a:t>biserial</a:t>
            </a:r>
            <a:r>
              <a:rPr lang="es-MX" sz="2800" dirty="0">
                <a:solidFill>
                  <a:schemeClr val="tx2"/>
                </a:solidFill>
              </a:rPr>
              <a:t> positiva para un distractor o negativa para la alternativa correcta.</a:t>
            </a:r>
          </a:p>
          <a:p>
            <a:pPr marL="457200" lvl="1" indent="0">
              <a:buNone/>
            </a:pPr>
            <a:r>
              <a:rPr lang="es-MX" sz="2800" dirty="0">
                <a:solidFill>
                  <a:schemeClr val="tx2"/>
                </a:solidFill>
              </a:rPr>
              <a:t>b.	Claves de preguntas, que correspondan a las que se enviaron.</a:t>
            </a:r>
          </a:p>
          <a:p>
            <a:pPr marL="971550" lvl="1" indent="-514350">
              <a:buAutoNum type="alphaLcPeriod" startAt="3"/>
            </a:pPr>
            <a:r>
              <a:rPr lang="es-MX" sz="2800" dirty="0" smtClean="0">
                <a:solidFill>
                  <a:schemeClr val="tx2"/>
                </a:solidFill>
              </a:rPr>
              <a:t>Que </a:t>
            </a:r>
            <a:r>
              <a:rPr lang="es-MX" sz="2800" dirty="0">
                <a:solidFill>
                  <a:schemeClr val="tx2"/>
                </a:solidFill>
              </a:rPr>
              <a:t>la frecuencia de respuesta en la opción correcta y en los distractores. Junto con la omisión, sumen </a:t>
            </a:r>
            <a:r>
              <a:rPr lang="es-MX" sz="2800" dirty="0" smtClean="0">
                <a:solidFill>
                  <a:schemeClr val="tx2"/>
                </a:solidFill>
              </a:rPr>
              <a:t>100.</a:t>
            </a:r>
          </a:p>
        </p:txBody>
      </p:sp>
    </p:spTree>
    <p:extLst>
      <p:ext uri="{BB962C8B-B14F-4D97-AF65-F5344CB8AC3E}">
        <p14:creationId xmlns:p14="http://schemas.microsoft.com/office/powerpoint/2010/main" val="2582365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05</a:t>
            </a:r>
            <a:r>
              <a:rPr lang="es-CL" dirty="0"/>
              <a:t>. </a:t>
            </a:r>
            <a:r>
              <a:rPr lang="es-CL" dirty="0" smtClean="0"/>
              <a:t>Lista Chequeo Entregables UA</a:t>
            </a:r>
            <a:endParaRPr lang="es-CL" dirty="0"/>
          </a:p>
        </p:txBody>
      </p:sp>
      <p:sp>
        <p:nvSpPr>
          <p:cNvPr id="2" name="1 Marcador de contenido"/>
          <p:cNvSpPr>
            <a:spLocks noGrp="1"/>
          </p:cNvSpPr>
          <p:nvPr>
            <p:ph idx="1"/>
          </p:nvPr>
        </p:nvSpPr>
        <p:spPr>
          <a:xfrm>
            <a:off x="1888177" y="1056323"/>
            <a:ext cx="10022774" cy="5629485"/>
          </a:xfrm>
          <a:solidFill>
            <a:schemeClr val="bg1"/>
          </a:solidFill>
        </p:spPr>
        <p:txBody>
          <a:bodyPr>
            <a:normAutofit fontScale="92500" lnSpcReduction="20000"/>
          </a:bodyPr>
          <a:lstStyle/>
          <a:p>
            <a:pPr marL="0" indent="0">
              <a:buNone/>
            </a:pPr>
            <a:r>
              <a:rPr lang="es-MX" sz="2800" dirty="0" smtClean="0">
                <a:solidFill>
                  <a:schemeClr val="tx2"/>
                </a:solidFill>
              </a:rPr>
              <a:t>3.	En el caso de encuestas y cuestionarios, además de lo señalado en el punto 1:</a:t>
            </a:r>
          </a:p>
          <a:p>
            <a:pPr marL="457200" lvl="1" indent="0">
              <a:buNone/>
            </a:pPr>
            <a:r>
              <a:rPr lang="es-MX" sz="2800" dirty="0" smtClean="0">
                <a:solidFill>
                  <a:schemeClr val="tx2"/>
                </a:solidFill>
              </a:rPr>
              <a:t>a.	Que la frecuencia en cada categoría de respuesta más la omisión, sumen 100.</a:t>
            </a:r>
          </a:p>
          <a:p>
            <a:pPr marL="457200" lvl="1" indent="0">
              <a:buNone/>
            </a:pPr>
            <a:r>
              <a:rPr lang="es-MX" sz="2800" dirty="0" smtClean="0">
                <a:solidFill>
                  <a:schemeClr val="tx2"/>
                </a:solidFill>
              </a:rPr>
              <a:t>b.	Que el patrón de frecuencia de respuesta en ítems invertido sea opuesto a lo que generalmente se presenta como patrón en el resto de los ítems (no invertidos). </a:t>
            </a:r>
          </a:p>
          <a:p>
            <a:pPr marL="457200" lvl="1" indent="0">
              <a:buNone/>
            </a:pPr>
            <a:r>
              <a:rPr lang="es-MX" sz="2800" dirty="0" smtClean="0">
                <a:solidFill>
                  <a:schemeClr val="tx2"/>
                </a:solidFill>
              </a:rPr>
              <a:t>c.	Que los resultados por ítem o pregunta sean coherentes con el patrón esperado cuando hay preguntas que están supeditadas a la respuesta a una pregunta anterior.</a:t>
            </a:r>
          </a:p>
          <a:p>
            <a:pPr marL="457200" lvl="1" indent="0">
              <a:buNone/>
            </a:pPr>
            <a:r>
              <a:rPr lang="es-MX" sz="2800" dirty="0" smtClean="0">
                <a:solidFill>
                  <a:schemeClr val="tx2"/>
                </a:solidFill>
              </a:rPr>
              <a:t>d.	Que las propiedades psicométricas comprometidas en el plan de análisis, específicas de cuestionarios y encuestas (</a:t>
            </a:r>
            <a:r>
              <a:rPr lang="es-MX" sz="2800" dirty="0" err="1" smtClean="0">
                <a:solidFill>
                  <a:schemeClr val="tx2"/>
                </a:solidFill>
              </a:rPr>
              <a:t>dimensionalidad</a:t>
            </a:r>
            <a:r>
              <a:rPr lang="es-MX" sz="2800" dirty="0" smtClean="0">
                <a:solidFill>
                  <a:schemeClr val="tx2"/>
                </a:solidFill>
              </a:rPr>
              <a:t>, análisis factorial, entre otros), se encuentran dentro de rangos numéricos válidos. </a:t>
            </a:r>
          </a:p>
          <a:p>
            <a:pPr marL="457200" lvl="1" indent="0">
              <a:buNone/>
            </a:pPr>
            <a:r>
              <a:rPr lang="es-MX" sz="2800" dirty="0" smtClean="0">
                <a:solidFill>
                  <a:schemeClr val="tx2"/>
                </a:solidFill>
              </a:rPr>
              <a:t>e.	Revisar que las nuevas soluciones requeridas, para un determinado constructo en análisis, estén alineadas a todos los requerimientos inicialmente comprometidos. </a:t>
            </a:r>
            <a:endParaRPr lang="es-MX" sz="2800" dirty="0">
              <a:solidFill>
                <a:schemeClr val="tx2"/>
              </a:solidFill>
            </a:endParaRPr>
          </a:p>
          <a:p>
            <a:pPr marL="457200" lvl="1" indent="0">
              <a:buNone/>
            </a:pPr>
            <a:endParaRPr lang="es-MX" sz="2800" dirty="0">
              <a:solidFill>
                <a:schemeClr val="tx2"/>
              </a:solidFill>
            </a:endParaRPr>
          </a:p>
        </p:txBody>
      </p:sp>
    </p:spTree>
    <p:extLst>
      <p:ext uri="{BB962C8B-B14F-4D97-AF65-F5344CB8AC3E}">
        <p14:creationId xmlns:p14="http://schemas.microsoft.com/office/powerpoint/2010/main" val="3755184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05</a:t>
            </a:r>
            <a:r>
              <a:rPr lang="es-CL" dirty="0"/>
              <a:t>. </a:t>
            </a:r>
            <a:r>
              <a:rPr lang="es-CL" dirty="0" smtClean="0"/>
              <a:t>Lista Chequeo Entregables UA</a:t>
            </a:r>
            <a:endParaRPr lang="es-CL" dirty="0"/>
          </a:p>
        </p:txBody>
      </p:sp>
      <p:sp>
        <p:nvSpPr>
          <p:cNvPr id="2" name="1 Marcador de contenido"/>
          <p:cNvSpPr>
            <a:spLocks noGrp="1"/>
          </p:cNvSpPr>
          <p:nvPr>
            <p:ph idx="1"/>
          </p:nvPr>
        </p:nvSpPr>
        <p:spPr>
          <a:xfrm>
            <a:off x="1888177" y="1320800"/>
            <a:ext cx="10022774" cy="5365008"/>
          </a:xfrm>
          <a:solidFill>
            <a:schemeClr val="bg1"/>
          </a:solidFill>
        </p:spPr>
        <p:txBody>
          <a:bodyPr>
            <a:normAutofit/>
          </a:bodyPr>
          <a:lstStyle/>
          <a:p>
            <a:pPr marL="0" indent="0">
              <a:buNone/>
            </a:pPr>
            <a:r>
              <a:rPr lang="es-MX" sz="2800" dirty="0">
                <a:solidFill>
                  <a:schemeClr val="tx2"/>
                </a:solidFill>
              </a:rPr>
              <a:t>II.	Análisis Clima Organizacional</a:t>
            </a:r>
          </a:p>
          <a:p>
            <a:pPr marL="0" indent="0">
              <a:buNone/>
            </a:pPr>
            <a:endParaRPr lang="es-MX" sz="2800" dirty="0">
              <a:solidFill>
                <a:schemeClr val="tx2"/>
              </a:solidFill>
            </a:endParaRPr>
          </a:p>
          <a:p>
            <a:pPr marL="0" indent="0">
              <a:buNone/>
            </a:pPr>
            <a:r>
              <a:rPr lang="es-MX" sz="2800" dirty="0">
                <a:solidFill>
                  <a:schemeClr val="tx2"/>
                </a:solidFill>
              </a:rPr>
              <a:t>1.	Cantidad de análisis entregados / cantidad de análisis solicitados.</a:t>
            </a:r>
          </a:p>
          <a:p>
            <a:pPr marL="0" indent="0">
              <a:buNone/>
            </a:pPr>
            <a:r>
              <a:rPr lang="es-MX" sz="2800" dirty="0">
                <a:solidFill>
                  <a:schemeClr val="tx2"/>
                </a:solidFill>
              </a:rPr>
              <a:t>2.	Que se hayan incluido todas las dimensiones que se solicitó analizar.</a:t>
            </a:r>
          </a:p>
          <a:p>
            <a:pPr marL="0" indent="0">
              <a:buNone/>
            </a:pPr>
            <a:r>
              <a:rPr lang="es-MX" sz="2800" dirty="0">
                <a:solidFill>
                  <a:schemeClr val="tx2"/>
                </a:solidFill>
              </a:rPr>
              <a:t>3.	Que los indicadores presenten valores plausibles (dentro de los rangos).</a:t>
            </a:r>
          </a:p>
          <a:p>
            <a:pPr marL="0" indent="0">
              <a:buNone/>
            </a:pPr>
            <a:endParaRPr lang="es-MX" sz="2800" dirty="0">
              <a:solidFill>
                <a:schemeClr val="tx2"/>
              </a:solidFill>
            </a:endParaRPr>
          </a:p>
        </p:txBody>
      </p:sp>
    </p:spTree>
    <p:extLst>
      <p:ext uri="{BB962C8B-B14F-4D97-AF65-F5344CB8AC3E}">
        <p14:creationId xmlns:p14="http://schemas.microsoft.com/office/powerpoint/2010/main" val="2769128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05</a:t>
            </a:r>
            <a:r>
              <a:rPr lang="es-CL" dirty="0"/>
              <a:t>. </a:t>
            </a:r>
            <a:r>
              <a:rPr lang="es-CL" dirty="0" smtClean="0"/>
              <a:t>Lista Chequeo Entregables UA</a:t>
            </a:r>
            <a:endParaRPr lang="es-CL" dirty="0"/>
          </a:p>
        </p:txBody>
      </p:sp>
      <p:sp>
        <p:nvSpPr>
          <p:cNvPr id="2" name="1 Marcador de contenido"/>
          <p:cNvSpPr>
            <a:spLocks noGrp="1"/>
          </p:cNvSpPr>
          <p:nvPr>
            <p:ph idx="1"/>
          </p:nvPr>
        </p:nvSpPr>
        <p:spPr>
          <a:xfrm>
            <a:off x="1888177" y="1320800"/>
            <a:ext cx="10022774" cy="5365008"/>
          </a:xfrm>
          <a:solidFill>
            <a:schemeClr val="bg1"/>
          </a:solidFill>
        </p:spPr>
        <p:txBody>
          <a:bodyPr>
            <a:normAutofit/>
          </a:bodyPr>
          <a:lstStyle/>
          <a:p>
            <a:pPr marL="0" indent="0">
              <a:buNone/>
            </a:pPr>
            <a:r>
              <a:rPr lang="es-MX" sz="2800" dirty="0">
                <a:solidFill>
                  <a:schemeClr val="tx2"/>
                </a:solidFill>
              </a:rPr>
              <a:t>III.	Revisión de gráficos y tablas</a:t>
            </a:r>
          </a:p>
          <a:p>
            <a:pPr marL="0" indent="0">
              <a:buNone/>
            </a:pPr>
            <a:endParaRPr lang="es-MX" sz="2800" dirty="0">
              <a:solidFill>
                <a:schemeClr val="tx2"/>
              </a:solidFill>
            </a:endParaRPr>
          </a:p>
          <a:p>
            <a:pPr marL="0" indent="0">
              <a:buNone/>
            </a:pPr>
            <a:r>
              <a:rPr lang="es-MX" sz="2800" dirty="0">
                <a:solidFill>
                  <a:schemeClr val="tx2"/>
                </a:solidFill>
              </a:rPr>
              <a:t>1.	Corroborar que la cantidad total de casos corresponda a lo esperado. Considerar los que se eliminaron por distintas razones (por ejemplo: casos de prueba y duplicados).</a:t>
            </a:r>
          </a:p>
          <a:p>
            <a:pPr marL="0" indent="0">
              <a:buNone/>
            </a:pPr>
            <a:r>
              <a:rPr lang="es-MX" sz="2800" dirty="0">
                <a:solidFill>
                  <a:schemeClr val="tx2"/>
                </a:solidFill>
              </a:rPr>
              <a:t>2.	Revisar que todas las categorías esperadas estén presentes en los gráficos y/o tablas (se sugiere comparar con cuestionarios originales).</a:t>
            </a:r>
          </a:p>
          <a:p>
            <a:pPr marL="0" indent="0">
              <a:buNone/>
            </a:pPr>
            <a:r>
              <a:rPr lang="es-MX" sz="2800" dirty="0">
                <a:solidFill>
                  <a:schemeClr val="tx2"/>
                </a:solidFill>
              </a:rPr>
              <a:t>3.	Revisar que los nombres de cada alternativa se visualicen correctamente (especialmente, las etiquetas en el caso de gráficos).</a:t>
            </a:r>
          </a:p>
          <a:p>
            <a:pPr marL="0" indent="0">
              <a:buNone/>
            </a:pPr>
            <a:endParaRPr lang="es-MX" sz="2800" dirty="0">
              <a:solidFill>
                <a:schemeClr val="tx2"/>
              </a:solidFill>
            </a:endParaRPr>
          </a:p>
        </p:txBody>
      </p:sp>
    </p:spTree>
    <p:extLst>
      <p:ext uri="{BB962C8B-B14F-4D97-AF65-F5344CB8AC3E}">
        <p14:creationId xmlns:p14="http://schemas.microsoft.com/office/powerpoint/2010/main" val="3740734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06. </a:t>
            </a:r>
            <a:r>
              <a:rPr lang="es-MX" dirty="0"/>
              <a:t>Pauta evaluación procesos de análisis</a:t>
            </a:r>
            <a:endParaRPr lang="es-CL" dirty="0"/>
          </a:p>
        </p:txBody>
      </p:sp>
      <p:sp>
        <p:nvSpPr>
          <p:cNvPr id="2" name="1 Marcador de contenido"/>
          <p:cNvSpPr>
            <a:spLocks noGrp="1"/>
          </p:cNvSpPr>
          <p:nvPr>
            <p:ph idx="1"/>
          </p:nvPr>
        </p:nvSpPr>
        <p:spPr>
          <a:xfrm>
            <a:off x="1888177" y="1320800"/>
            <a:ext cx="10022774" cy="5365008"/>
          </a:xfrm>
          <a:solidFill>
            <a:schemeClr val="bg1"/>
          </a:solidFill>
        </p:spPr>
        <p:txBody>
          <a:bodyPr>
            <a:normAutofit/>
          </a:bodyPr>
          <a:lstStyle/>
          <a:p>
            <a:r>
              <a:rPr lang="es-ES" sz="2800" dirty="0" smtClean="0">
                <a:solidFill>
                  <a:schemeClr val="tx2"/>
                </a:solidFill>
              </a:rPr>
              <a:t>Esta pauta debe ser completada para cada proyecto, de forma independiente por la UA y por el </a:t>
            </a:r>
            <a:r>
              <a:rPr lang="es-ES" sz="2800" dirty="0" err="1" smtClean="0">
                <a:solidFill>
                  <a:schemeClr val="tx2"/>
                </a:solidFill>
              </a:rPr>
              <a:t>JdP</a:t>
            </a:r>
            <a:r>
              <a:rPr lang="es-ES" sz="2800" dirty="0" smtClean="0">
                <a:solidFill>
                  <a:schemeClr val="tx2"/>
                </a:solidFill>
              </a:rPr>
              <a:t>. </a:t>
            </a:r>
          </a:p>
          <a:p>
            <a:r>
              <a:rPr lang="es-ES" sz="2800" dirty="0" smtClean="0">
                <a:solidFill>
                  <a:schemeClr val="tx2"/>
                </a:solidFill>
              </a:rPr>
              <a:t>En caso de que se requiera abordar alguna situación compleja, adicionalmente ambas partes pueden solicitar reunión de evaluación. </a:t>
            </a:r>
          </a:p>
          <a:p>
            <a:r>
              <a:rPr lang="es-ES" sz="2800" dirty="0" smtClean="0">
                <a:solidFill>
                  <a:schemeClr val="tx2"/>
                </a:solidFill>
              </a:rPr>
              <a:t>La dirección del centro también se reserva el derecho a convocar dicha reunión, así como a solicitar el acceso a todos los documentos acá presentados. </a:t>
            </a:r>
            <a:endParaRPr lang="es-MX" sz="2800" dirty="0" err="1" smtClean="0">
              <a:solidFill>
                <a:schemeClr val="tx2"/>
              </a:solidFill>
            </a:endParaRPr>
          </a:p>
        </p:txBody>
      </p:sp>
    </p:spTree>
    <p:extLst>
      <p:ext uri="{BB962C8B-B14F-4D97-AF65-F5344CB8AC3E}">
        <p14:creationId xmlns:p14="http://schemas.microsoft.com/office/powerpoint/2010/main" val="3325296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06. </a:t>
            </a:r>
            <a:r>
              <a:rPr lang="es-MX" dirty="0"/>
              <a:t>Pauta evaluación procesos de </a:t>
            </a:r>
            <a:r>
              <a:rPr lang="es-MX" dirty="0" smtClean="0"/>
              <a:t>análisis - </a:t>
            </a:r>
            <a:r>
              <a:rPr lang="es-MX" dirty="0" err="1" smtClean="0"/>
              <a:t>JdP</a:t>
            </a:r>
            <a:endParaRPr lang="es-CL"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21096816"/>
              </p:ext>
            </p:extLst>
          </p:nvPr>
        </p:nvGraphicFramePr>
        <p:xfrm>
          <a:off x="3991430" y="2583542"/>
          <a:ext cx="7736114" cy="3997422"/>
        </p:xfrm>
        <a:graphic>
          <a:graphicData uri="http://schemas.openxmlformats.org/drawingml/2006/table">
            <a:tbl>
              <a:tblPr firstRow="1" firstCol="1" bandRow="1"/>
              <a:tblGrid>
                <a:gridCol w="7736114">
                  <a:extLst>
                    <a:ext uri="{9D8B030D-6E8A-4147-A177-3AD203B41FA5}">
                      <a16:colId xmlns:a16="http://schemas.microsoft.com/office/drawing/2014/main" val="20000"/>
                    </a:ext>
                  </a:extLst>
                </a:gridCol>
              </a:tblGrid>
              <a:tr h="455476">
                <a:tc>
                  <a:txBody>
                    <a:bodyPr/>
                    <a:lstStyle/>
                    <a:p>
                      <a:pPr marL="0" marR="0">
                        <a:lnSpc>
                          <a:spcPct val="107000"/>
                        </a:lnSpc>
                        <a:spcBef>
                          <a:spcPts val="0"/>
                        </a:spcBef>
                        <a:spcAft>
                          <a:spcPts val="0"/>
                        </a:spcAft>
                      </a:pPr>
                      <a:r>
                        <a:rPr lang="es-CL" sz="1600" dirty="0">
                          <a:effectLst/>
                          <a:latin typeface="Calibri"/>
                          <a:ea typeface="Calibri"/>
                          <a:cs typeface="Times New Roman"/>
                        </a:rPr>
                        <a:t>Al momento de elaborar la propuesta fue importante el apoyo técnico que me brindó la UA para abordar aspectos complejos/novedosos</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5476">
                <a:tc>
                  <a:txBody>
                    <a:bodyPr/>
                    <a:lstStyle/>
                    <a:p>
                      <a:pPr marL="0" marR="0">
                        <a:lnSpc>
                          <a:spcPct val="107000"/>
                        </a:lnSpc>
                        <a:spcBef>
                          <a:spcPts val="0"/>
                        </a:spcBef>
                        <a:spcAft>
                          <a:spcPts val="0"/>
                        </a:spcAft>
                      </a:pPr>
                      <a:r>
                        <a:rPr lang="es-CL" sz="1600" dirty="0">
                          <a:effectLst/>
                          <a:latin typeface="Calibri"/>
                          <a:ea typeface="Calibri"/>
                          <a:cs typeface="Times New Roman"/>
                        </a:rPr>
                        <a:t>Recibí en forma satisfactoria de parte de la UA el reporte de la validación tipo 2 de los insumos que entregué</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5476">
                <a:tc>
                  <a:txBody>
                    <a:bodyPr/>
                    <a:lstStyle/>
                    <a:p>
                      <a:pPr marL="0" marR="0">
                        <a:lnSpc>
                          <a:spcPct val="107000"/>
                        </a:lnSpc>
                        <a:spcBef>
                          <a:spcPts val="0"/>
                        </a:spcBef>
                        <a:spcAft>
                          <a:spcPts val="0"/>
                        </a:spcAft>
                      </a:pPr>
                      <a:r>
                        <a:rPr lang="es-CL" sz="1600">
                          <a:effectLst/>
                          <a:latin typeface="Calibri"/>
                          <a:ea typeface="Calibri"/>
                          <a:cs typeface="Times New Roman"/>
                        </a:rPr>
                        <a:t>El plan de análisis que recibí de la UA cumple con lo esperado (descripción de los análisis que se harán y su justificación)</a:t>
                      </a:r>
                      <a:endParaRPr lang="es-MX"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4521">
                <a:tc>
                  <a:txBody>
                    <a:bodyPr/>
                    <a:lstStyle/>
                    <a:p>
                      <a:pPr marL="0" marR="0">
                        <a:lnSpc>
                          <a:spcPct val="107000"/>
                        </a:lnSpc>
                        <a:spcBef>
                          <a:spcPts val="0"/>
                        </a:spcBef>
                        <a:spcAft>
                          <a:spcPts val="0"/>
                        </a:spcAft>
                      </a:pPr>
                      <a:r>
                        <a:rPr lang="es-CL" sz="1600" dirty="0">
                          <a:effectLst/>
                          <a:latin typeface="Calibri"/>
                          <a:ea typeface="Calibri"/>
                          <a:cs typeface="Times New Roman"/>
                        </a:rPr>
                        <a:t>Recibí de parte de la UA un listado claro y explícito de los entregables concordados</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6782">
                <a:tc>
                  <a:txBody>
                    <a:bodyPr/>
                    <a:lstStyle/>
                    <a:p>
                      <a:pPr marL="0" marR="0">
                        <a:lnSpc>
                          <a:spcPct val="107000"/>
                        </a:lnSpc>
                        <a:spcBef>
                          <a:spcPts val="0"/>
                        </a:spcBef>
                        <a:spcAft>
                          <a:spcPts val="0"/>
                        </a:spcAft>
                      </a:pPr>
                      <a:r>
                        <a:rPr lang="es-CL" sz="1600">
                          <a:effectLst/>
                          <a:latin typeface="Calibri"/>
                          <a:ea typeface="Calibri"/>
                          <a:cs typeface="Times New Roman"/>
                        </a:rPr>
                        <a:t>Al entregar la información comprometida luego de haber hecho los análisis, recibí de la UA un reporte o explicación de lo que se obtuvo en relación a lo acordado en el plan de análisis</a:t>
                      </a:r>
                      <a:endParaRPr lang="es-MX"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5476">
                <a:tc>
                  <a:txBody>
                    <a:bodyPr/>
                    <a:lstStyle/>
                    <a:p>
                      <a:pPr marL="0" marR="0">
                        <a:lnSpc>
                          <a:spcPct val="107000"/>
                        </a:lnSpc>
                        <a:spcBef>
                          <a:spcPts val="0"/>
                        </a:spcBef>
                        <a:spcAft>
                          <a:spcPts val="0"/>
                        </a:spcAft>
                      </a:pPr>
                      <a:r>
                        <a:rPr lang="es-CL" sz="1600">
                          <a:effectLst/>
                          <a:latin typeface="Calibri"/>
                          <a:ea typeface="Calibri"/>
                          <a:cs typeface="Times New Roman"/>
                        </a:rPr>
                        <a:t>En el marco de la entrega de resultados al cliente, conté con el apoyo de UA que solicité y concordamos</a:t>
                      </a:r>
                      <a:endParaRPr lang="es-MX"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5476">
                <a:tc>
                  <a:txBody>
                    <a:bodyPr/>
                    <a:lstStyle/>
                    <a:p>
                      <a:pPr marL="0" marR="0">
                        <a:lnSpc>
                          <a:spcPct val="107000"/>
                        </a:lnSpc>
                        <a:spcBef>
                          <a:spcPts val="0"/>
                        </a:spcBef>
                        <a:spcAft>
                          <a:spcPts val="0"/>
                        </a:spcAft>
                      </a:pPr>
                      <a:r>
                        <a:rPr lang="es-CL" sz="1600">
                          <a:effectLst/>
                          <a:latin typeface="Calibri"/>
                          <a:ea typeface="Calibri"/>
                          <a:cs typeface="Times New Roman"/>
                        </a:rPr>
                        <a:t>En general, durante la realización de este proyecto, tuvimos una comunicación clara y expedita con UA</a:t>
                      </a:r>
                      <a:endParaRPr lang="es-MX"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55476">
                <a:tc>
                  <a:txBody>
                    <a:bodyPr/>
                    <a:lstStyle/>
                    <a:p>
                      <a:pPr marL="0" marR="0">
                        <a:lnSpc>
                          <a:spcPct val="107000"/>
                        </a:lnSpc>
                        <a:spcBef>
                          <a:spcPts val="0"/>
                        </a:spcBef>
                        <a:spcAft>
                          <a:spcPts val="0"/>
                        </a:spcAft>
                      </a:pPr>
                      <a:r>
                        <a:rPr lang="es-CL" sz="1600" dirty="0">
                          <a:effectLst/>
                          <a:latin typeface="Calibri"/>
                          <a:ea typeface="Calibri"/>
                          <a:cs typeface="Times New Roman"/>
                        </a:rPr>
                        <a:t>En general, durante la realización de este proyecto, conté con el apoyo de UA cada vez que lo necesité</a:t>
                      </a:r>
                      <a:endParaRPr lang="es-MX"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9449">
            <a:off x="1950719" y="1647598"/>
            <a:ext cx="52800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82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Acciones que hemos tomado</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43974330"/>
              </p:ext>
            </p:extLst>
          </p:nvPr>
        </p:nvGraphicFramePr>
        <p:xfrm>
          <a:off x="1566863" y="1389063"/>
          <a:ext cx="9902825"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992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06. </a:t>
            </a:r>
            <a:r>
              <a:rPr lang="es-MX" dirty="0"/>
              <a:t>Pauta evaluación procesos de </a:t>
            </a:r>
            <a:r>
              <a:rPr lang="es-MX" dirty="0" smtClean="0"/>
              <a:t>análisis - UA</a:t>
            </a:r>
            <a:endParaRPr lang="es-CL"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08716919"/>
              </p:ext>
            </p:extLst>
          </p:nvPr>
        </p:nvGraphicFramePr>
        <p:xfrm>
          <a:off x="3773714" y="2583542"/>
          <a:ext cx="8157030" cy="4155394"/>
        </p:xfrm>
        <a:graphic>
          <a:graphicData uri="http://schemas.openxmlformats.org/drawingml/2006/table">
            <a:tbl>
              <a:tblPr firstRow="1" firstCol="1" bandRow="1"/>
              <a:tblGrid>
                <a:gridCol w="8157030">
                  <a:extLst>
                    <a:ext uri="{9D8B030D-6E8A-4147-A177-3AD203B41FA5}">
                      <a16:colId xmlns:a16="http://schemas.microsoft.com/office/drawing/2014/main" val="20000"/>
                    </a:ext>
                  </a:extLst>
                </a:gridCol>
              </a:tblGrid>
              <a:tr h="465158">
                <a:tc>
                  <a:txBody>
                    <a:bodyPr/>
                    <a:lstStyle/>
                    <a:p>
                      <a:pPr marL="0" marR="0">
                        <a:lnSpc>
                          <a:spcPct val="107000"/>
                        </a:lnSpc>
                        <a:spcBef>
                          <a:spcPts val="0"/>
                        </a:spcBef>
                        <a:spcAft>
                          <a:spcPts val="0"/>
                        </a:spcAft>
                      </a:pPr>
                      <a:r>
                        <a:rPr lang="es-CL" sz="1800">
                          <a:effectLst/>
                          <a:latin typeface="Calibri"/>
                          <a:ea typeface="Calibri"/>
                          <a:cs typeface="Times New Roman"/>
                        </a:rPr>
                        <a:t>A solicitud del JdP, pudimos participar de manera provechosa en la elaboración de la propuesta para el cliente </a:t>
                      </a:r>
                      <a:endParaRPr lang="es-MX"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0615">
                <a:tc>
                  <a:txBody>
                    <a:bodyPr/>
                    <a:lstStyle/>
                    <a:p>
                      <a:pPr marL="0" marR="0">
                        <a:lnSpc>
                          <a:spcPct val="107000"/>
                        </a:lnSpc>
                        <a:spcBef>
                          <a:spcPts val="0"/>
                        </a:spcBef>
                        <a:spcAft>
                          <a:spcPts val="0"/>
                        </a:spcAft>
                      </a:pPr>
                      <a:r>
                        <a:rPr lang="es-CL" sz="1800">
                          <a:effectLst/>
                          <a:latin typeface="Calibri"/>
                          <a:ea typeface="Calibri"/>
                          <a:cs typeface="Times New Roman"/>
                        </a:rPr>
                        <a:t>Los tiempos para las tareas de análisis que el JdP dejó consignados en la Gantt general del proyecto son acordes a la naturaleza del trabajo que debe realizar la UA</a:t>
                      </a:r>
                      <a:endParaRPr lang="es-MX"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5158">
                <a:tc>
                  <a:txBody>
                    <a:bodyPr/>
                    <a:lstStyle/>
                    <a:p>
                      <a:pPr marL="0" marR="0">
                        <a:lnSpc>
                          <a:spcPct val="107000"/>
                        </a:lnSpc>
                        <a:spcBef>
                          <a:spcPts val="0"/>
                        </a:spcBef>
                        <a:spcAft>
                          <a:spcPts val="0"/>
                        </a:spcAft>
                      </a:pPr>
                      <a:r>
                        <a:rPr lang="es-CL" sz="1800">
                          <a:effectLst/>
                          <a:latin typeface="Calibri"/>
                          <a:ea typeface="Calibri"/>
                          <a:cs typeface="Times New Roman"/>
                        </a:rPr>
                        <a:t>JdP hizo una microplanificación clara y funcional de la fase de análisis y con participación de la UA</a:t>
                      </a:r>
                      <a:endParaRPr lang="es-MX"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2579">
                <a:tc>
                  <a:txBody>
                    <a:bodyPr/>
                    <a:lstStyle/>
                    <a:p>
                      <a:pPr marL="0" marR="0">
                        <a:lnSpc>
                          <a:spcPct val="107000"/>
                        </a:lnSpc>
                        <a:spcBef>
                          <a:spcPts val="0"/>
                        </a:spcBef>
                        <a:spcAft>
                          <a:spcPts val="0"/>
                        </a:spcAft>
                      </a:pPr>
                      <a:r>
                        <a:rPr lang="es-CL" sz="1800">
                          <a:effectLst/>
                          <a:latin typeface="Calibri"/>
                          <a:ea typeface="Calibri"/>
                          <a:cs typeface="Times New Roman"/>
                        </a:rPr>
                        <a:t>JdP entrega la BBDD según los criterios acordados</a:t>
                      </a:r>
                      <a:endParaRPr lang="es-MX"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9933">
                <a:tc>
                  <a:txBody>
                    <a:bodyPr/>
                    <a:lstStyle/>
                    <a:p>
                      <a:pPr marL="0" marR="0">
                        <a:lnSpc>
                          <a:spcPct val="107000"/>
                        </a:lnSpc>
                        <a:spcBef>
                          <a:spcPts val="0"/>
                        </a:spcBef>
                        <a:spcAft>
                          <a:spcPts val="0"/>
                        </a:spcAft>
                      </a:pPr>
                      <a:r>
                        <a:rPr lang="es-CL" sz="1800">
                          <a:effectLst/>
                          <a:latin typeface="Calibri"/>
                          <a:ea typeface="Calibri"/>
                          <a:cs typeface="Times New Roman"/>
                        </a:rPr>
                        <a:t>JdP entrega el Libro de Códigos según los criterios acordados</a:t>
                      </a:r>
                      <a:endParaRPr lang="es-MX"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5158">
                <a:tc>
                  <a:txBody>
                    <a:bodyPr/>
                    <a:lstStyle/>
                    <a:p>
                      <a:pPr marL="0" marR="0">
                        <a:lnSpc>
                          <a:spcPct val="107000"/>
                        </a:lnSpc>
                        <a:spcBef>
                          <a:spcPts val="0"/>
                        </a:spcBef>
                        <a:spcAft>
                          <a:spcPts val="0"/>
                        </a:spcAft>
                      </a:pPr>
                      <a:r>
                        <a:rPr lang="es-CL" sz="1800">
                          <a:effectLst/>
                          <a:latin typeface="Calibri"/>
                          <a:ea typeface="Calibri"/>
                          <a:cs typeface="Times New Roman"/>
                        </a:rPr>
                        <a:t>A solicitud del JdP, pudimos participar de manera provechosa en la entrega de resultados al cliente</a:t>
                      </a:r>
                      <a:endParaRPr lang="es-MX"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5158">
                <a:tc>
                  <a:txBody>
                    <a:bodyPr/>
                    <a:lstStyle/>
                    <a:p>
                      <a:pPr marL="0" marR="0">
                        <a:lnSpc>
                          <a:spcPct val="107000"/>
                        </a:lnSpc>
                        <a:spcBef>
                          <a:spcPts val="0"/>
                        </a:spcBef>
                        <a:spcAft>
                          <a:spcPts val="0"/>
                        </a:spcAft>
                      </a:pPr>
                      <a:r>
                        <a:rPr lang="es-CL" sz="1800">
                          <a:effectLst/>
                          <a:latin typeface="Calibri"/>
                          <a:ea typeface="Calibri"/>
                          <a:cs typeface="Times New Roman"/>
                        </a:rPr>
                        <a:t>En general, durante la realización de este proyecto, tuvimos una comunicación clara y expedita con el JdP</a:t>
                      </a:r>
                      <a:endParaRPr lang="es-MX"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5158">
                <a:tc>
                  <a:txBody>
                    <a:bodyPr/>
                    <a:lstStyle/>
                    <a:p>
                      <a:pPr marL="0" marR="0">
                        <a:lnSpc>
                          <a:spcPct val="107000"/>
                        </a:lnSpc>
                        <a:spcBef>
                          <a:spcPts val="0"/>
                        </a:spcBef>
                        <a:spcAft>
                          <a:spcPts val="0"/>
                        </a:spcAft>
                      </a:pPr>
                      <a:r>
                        <a:rPr lang="es-CL" sz="1800" dirty="0">
                          <a:effectLst/>
                          <a:latin typeface="Calibri"/>
                          <a:ea typeface="Calibri"/>
                          <a:cs typeface="Times New Roman"/>
                        </a:rPr>
                        <a:t>En general, durante la realización de este proyecto, pudimos apoyar al </a:t>
                      </a:r>
                      <a:r>
                        <a:rPr lang="es-CL" sz="1800" dirty="0" err="1">
                          <a:effectLst/>
                          <a:latin typeface="Calibri"/>
                          <a:ea typeface="Calibri"/>
                          <a:cs typeface="Times New Roman"/>
                        </a:rPr>
                        <a:t>JdP</a:t>
                      </a:r>
                      <a:r>
                        <a:rPr lang="es-CL" sz="1800" dirty="0">
                          <a:effectLst/>
                          <a:latin typeface="Calibri"/>
                          <a:ea typeface="Calibri"/>
                          <a:cs typeface="Times New Roman"/>
                        </a:rPr>
                        <a:t> en las acciones necesarias para un mejor servicio al cliente</a:t>
                      </a:r>
                      <a:endParaRPr lang="es-MX"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9449">
            <a:off x="1950719" y="1647598"/>
            <a:ext cx="52800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391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4178458"/>
            <a:ext cx="9144000" cy="1115105"/>
          </a:xfrm>
        </p:spPr>
        <p:txBody>
          <a:bodyPr/>
          <a:lstStyle/>
          <a:p>
            <a:r>
              <a:rPr lang="es-ES_tradnl" sz="4800" dirty="0" smtClean="0"/>
              <a:t>Actualización de protocolos de trabajo UA-otras áreas</a:t>
            </a:r>
            <a:endParaRPr lang="es-ES_tradnl" sz="4000" dirty="0"/>
          </a:p>
        </p:txBody>
      </p:sp>
      <p:sp>
        <p:nvSpPr>
          <p:cNvPr id="3" name="Subtítulo 2"/>
          <p:cNvSpPr>
            <a:spLocks noGrp="1"/>
          </p:cNvSpPr>
          <p:nvPr>
            <p:ph type="subTitle" idx="1"/>
          </p:nvPr>
        </p:nvSpPr>
        <p:spPr>
          <a:xfrm>
            <a:off x="1524000" y="5393305"/>
            <a:ext cx="9144000" cy="543242"/>
          </a:xfrm>
        </p:spPr>
        <p:txBody>
          <a:bodyPr/>
          <a:lstStyle/>
          <a:p>
            <a:r>
              <a:rPr lang="es-ES_tradnl" dirty="0" smtClean="0"/>
              <a:t>11 de julio de 2019</a:t>
            </a:r>
            <a:endParaRPr lang="es-ES_tradnl" dirty="0"/>
          </a:p>
        </p:txBody>
      </p:sp>
    </p:spTree>
    <p:extLst>
      <p:ext uri="{BB962C8B-B14F-4D97-AF65-F5344CB8AC3E}">
        <p14:creationId xmlns:p14="http://schemas.microsoft.com/office/powerpoint/2010/main" val="285093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Ajustes en equipo UA: equipo antiguo</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3233060"/>
              </p:ext>
            </p:extLst>
          </p:nvPr>
        </p:nvGraphicFramePr>
        <p:xfrm>
          <a:off x="1566863" y="1389063"/>
          <a:ext cx="9902825"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306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Ajustes en equipo UA: equipo 2019</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1439985"/>
              </p:ext>
            </p:extLst>
          </p:nvPr>
        </p:nvGraphicFramePr>
        <p:xfrm>
          <a:off x="1762294" y="1131208"/>
          <a:ext cx="9902825" cy="2668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1567542" y="4298953"/>
            <a:ext cx="2203112" cy="1101556"/>
            <a:chOff x="2516973" y="1565620"/>
            <a:chExt cx="2203112" cy="1101556"/>
          </a:xfrm>
        </p:grpSpPr>
        <p:sp>
          <p:nvSpPr>
            <p:cNvPr id="8" name="Rectángulo 7"/>
            <p:cNvSpPr/>
            <p:nvPr/>
          </p:nvSpPr>
          <p:spPr>
            <a:xfrm>
              <a:off x="2516973" y="1565620"/>
              <a:ext cx="2203112" cy="110155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uadroTexto 8"/>
            <p:cNvSpPr txBox="1"/>
            <p:nvPr/>
          </p:nvSpPr>
          <p:spPr>
            <a:xfrm>
              <a:off x="2516973" y="1565620"/>
              <a:ext cx="2203112" cy="1101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2400" kern="1200" dirty="0" smtClean="0"/>
                <a:t>Analista senior</a:t>
              </a:r>
              <a:endParaRPr lang="es-ES" sz="2400" kern="1200" dirty="0"/>
            </a:p>
          </p:txBody>
        </p:sp>
      </p:grpSp>
      <p:grpSp>
        <p:nvGrpSpPr>
          <p:cNvPr id="10" name="Grupo 9"/>
          <p:cNvGrpSpPr/>
          <p:nvPr/>
        </p:nvGrpSpPr>
        <p:grpSpPr>
          <a:xfrm>
            <a:off x="4183488" y="4298953"/>
            <a:ext cx="2203112" cy="1101556"/>
            <a:chOff x="2516973" y="1565620"/>
            <a:chExt cx="2203112" cy="1101556"/>
          </a:xfrm>
        </p:grpSpPr>
        <p:sp>
          <p:nvSpPr>
            <p:cNvPr id="11" name="Rectángulo 10"/>
            <p:cNvSpPr/>
            <p:nvPr/>
          </p:nvSpPr>
          <p:spPr>
            <a:xfrm>
              <a:off x="2516973" y="1565620"/>
              <a:ext cx="2203112" cy="110155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uadroTexto 11"/>
            <p:cNvSpPr txBox="1"/>
            <p:nvPr/>
          </p:nvSpPr>
          <p:spPr>
            <a:xfrm>
              <a:off x="2516973" y="1565620"/>
              <a:ext cx="2203112" cy="1101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Aft>
                  <a:spcPct val="35000"/>
                </a:spcAft>
              </a:pPr>
              <a:r>
                <a:rPr lang="es-ES" sz="2400" dirty="0"/>
                <a:t>Analista senior</a:t>
              </a:r>
            </a:p>
          </p:txBody>
        </p:sp>
      </p:grpSp>
      <p:grpSp>
        <p:nvGrpSpPr>
          <p:cNvPr id="13" name="Grupo 12"/>
          <p:cNvGrpSpPr/>
          <p:nvPr/>
        </p:nvGrpSpPr>
        <p:grpSpPr>
          <a:xfrm>
            <a:off x="6799435" y="4298953"/>
            <a:ext cx="2203112" cy="1101556"/>
            <a:chOff x="2516973" y="1565620"/>
            <a:chExt cx="2203112" cy="1101556"/>
          </a:xfrm>
        </p:grpSpPr>
        <p:sp>
          <p:nvSpPr>
            <p:cNvPr id="14" name="Rectángulo 13"/>
            <p:cNvSpPr/>
            <p:nvPr/>
          </p:nvSpPr>
          <p:spPr>
            <a:xfrm>
              <a:off x="2516973" y="1565620"/>
              <a:ext cx="2203112" cy="110155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uadroTexto 14"/>
            <p:cNvSpPr txBox="1"/>
            <p:nvPr/>
          </p:nvSpPr>
          <p:spPr>
            <a:xfrm>
              <a:off x="2516973" y="1565620"/>
              <a:ext cx="2203112" cy="1101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Aft>
                  <a:spcPct val="35000"/>
                </a:spcAft>
              </a:pPr>
              <a:r>
                <a:rPr lang="es-ES" sz="2400" dirty="0"/>
                <a:t>Analista </a:t>
              </a:r>
              <a:r>
                <a:rPr lang="es-ES" sz="2400" dirty="0" smtClean="0"/>
                <a:t>en formación</a:t>
              </a:r>
              <a:endParaRPr lang="es-ES" sz="2400" dirty="0"/>
            </a:p>
          </p:txBody>
        </p:sp>
      </p:grpSp>
      <p:grpSp>
        <p:nvGrpSpPr>
          <p:cNvPr id="16" name="Grupo 15"/>
          <p:cNvGrpSpPr/>
          <p:nvPr/>
        </p:nvGrpSpPr>
        <p:grpSpPr>
          <a:xfrm>
            <a:off x="9366422" y="4298953"/>
            <a:ext cx="2203112" cy="1101556"/>
            <a:chOff x="2516973" y="1565620"/>
            <a:chExt cx="2203112" cy="1101556"/>
          </a:xfrm>
        </p:grpSpPr>
        <p:sp>
          <p:nvSpPr>
            <p:cNvPr id="17" name="Rectángulo 16"/>
            <p:cNvSpPr/>
            <p:nvPr/>
          </p:nvSpPr>
          <p:spPr>
            <a:xfrm>
              <a:off x="2516973" y="1565620"/>
              <a:ext cx="2203112" cy="110155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uadroTexto 17"/>
            <p:cNvSpPr txBox="1"/>
            <p:nvPr/>
          </p:nvSpPr>
          <p:spPr>
            <a:xfrm>
              <a:off x="2516973" y="1565620"/>
              <a:ext cx="2203112" cy="1101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Aft>
                  <a:spcPct val="35000"/>
                </a:spcAft>
              </a:pPr>
              <a:r>
                <a:rPr lang="es-ES" sz="2400" dirty="0"/>
                <a:t>Analista </a:t>
              </a:r>
              <a:r>
                <a:rPr lang="es-ES" sz="2400" dirty="0" smtClean="0"/>
                <a:t>en formación</a:t>
              </a:r>
              <a:endParaRPr lang="es-ES" sz="2400" dirty="0"/>
            </a:p>
          </p:txBody>
        </p:sp>
      </p:grpSp>
      <p:cxnSp>
        <p:nvCxnSpPr>
          <p:cNvPr id="19" name="Conector recto 18"/>
          <p:cNvCxnSpPr/>
          <p:nvPr/>
        </p:nvCxnSpPr>
        <p:spPr>
          <a:xfrm>
            <a:off x="2343150" y="4042683"/>
            <a:ext cx="8215313" cy="285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2343150" y="4042683"/>
            <a:ext cx="0" cy="27055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067300" y="4076019"/>
            <a:ext cx="0" cy="27055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7834313" y="4076019"/>
            <a:ext cx="0" cy="27055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0558463" y="4071259"/>
            <a:ext cx="0" cy="27055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5067300" y="3779266"/>
            <a:ext cx="0" cy="27055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834313" y="3786411"/>
            <a:ext cx="0" cy="27055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223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149434" y="2034641"/>
            <a:ext cx="8008979" cy="2406730"/>
          </a:xfrm>
        </p:spPr>
        <p:txBody>
          <a:bodyPr/>
          <a:lstStyle/>
          <a:p>
            <a:pPr algn="ctr"/>
            <a:r>
              <a:rPr lang="es-CL" sz="8000" dirty="0" smtClean="0"/>
              <a:t>Nuevos protocolos de trabajo</a:t>
            </a:r>
            <a:endParaRPr lang="es-CL" sz="8000" dirty="0"/>
          </a:p>
        </p:txBody>
      </p:sp>
    </p:spTree>
    <p:extLst>
      <p:ext uri="{BB962C8B-B14F-4D97-AF65-F5344CB8AC3E}">
        <p14:creationId xmlns:p14="http://schemas.microsoft.com/office/powerpoint/2010/main" val="368099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smtClean="0"/>
              <a:t>Conformación de mesa de trabajo</a:t>
            </a:r>
            <a:endParaRPr lang="es-CL"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8202477"/>
              </p:ext>
            </p:extLst>
          </p:nvPr>
        </p:nvGraphicFramePr>
        <p:xfrm>
          <a:off x="1566863" y="1389063"/>
          <a:ext cx="9902825"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35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Primera fase: hitos clave y nudos críticos</a:t>
            </a:r>
            <a:endParaRPr lang="es-CL" dirty="0"/>
          </a:p>
        </p:txBody>
      </p:sp>
      <p:graphicFrame>
        <p:nvGraphicFramePr>
          <p:cNvPr id="4" name="Diagrama 3"/>
          <p:cNvGraphicFramePr/>
          <p:nvPr>
            <p:extLst>
              <p:ext uri="{D42A27DB-BD31-4B8C-83A1-F6EECF244321}">
                <p14:modId xmlns:p14="http://schemas.microsoft.com/office/powerpoint/2010/main" val="475389017"/>
              </p:ext>
            </p:extLst>
          </p:nvPr>
        </p:nvGraphicFramePr>
        <p:xfrm>
          <a:off x="1929466" y="646634"/>
          <a:ext cx="9729722" cy="586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589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31D0F56-AB3C-8642-AE3E-F879B969D498}" vid="{BC41FFEA-073A-2D46-B765-B0A507400F9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mide_uc_propuesta_v2</Template>
  <TotalTime>4960</TotalTime>
  <Words>3044</Words>
  <Application>Microsoft Office PowerPoint</Application>
  <PresentationFormat>Panorámica</PresentationFormat>
  <Paragraphs>468</Paragraphs>
  <Slides>41</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Calibri</vt:lpstr>
      <vt:lpstr>Calibri Light</vt:lpstr>
      <vt:lpstr>Times New Roman</vt:lpstr>
      <vt:lpstr>Tema de Office</vt:lpstr>
      <vt:lpstr>Actualización de protocolos de trabajo UA-otras áreas</vt:lpstr>
      <vt:lpstr>Contexto</vt:lpstr>
      <vt:lpstr>Implicancias de este contexto</vt:lpstr>
      <vt:lpstr>Acciones que hemos tomado</vt:lpstr>
      <vt:lpstr>Ajustes en equipo UA: equipo antiguo</vt:lpstr>
      <vt:lpstr>Ajustes en equipo UA: equipo 2019</vt:lpstr>
      <vt:lpstr>Nuevos protocolos de trabajo</vt:lpstr>
      <vt:lpstr>Conformación de mesa de trabajo</vt:lpstr>
      <vt:lpstr>Primera fase: hitos clave y nudos críticos</vt:lpstr>
      <vt:lpstr>¿Cómo se ve una microplanificación?</vt:lpstr>
      <vt:lpstr>Presentación de PowerPoint</vt:lpstr>
      <vt:lpstr>Documentos de apoyo</vt:lpstr>
      <vt:lpstr>Presentación de materiales de apoyo</vt:lpstr>
      <vt:lpstr>Documentos de apoyo</vt:lpstr>
      <vt:lpstr>01. Modelo libro de códigos</vt:lpstr>
      <vt:lpstr>01. Modelo libro de códigos</vt:lpstr>
      <vt:lpstr>01. Modelo libro de códigos</vt:lpstr>
      <vt:lpstr>01. Modelo libro de códigos</vt:lpstr>
      <vt:lpstr>01. Modelo libro de códigos</vt:lpstr>
      <vt:lpstr>02. Estructura BBDD</vt:lpstr>
      <vt:lpstr>02. Estructura BBDD</vt:lpstr>
      <vt:lpstr>02. Estructura BBDD</vt:lpstr>
      <vt:lpstr>03. Validación tipo 1</vt:lpstr>
      <vt:lpstr>03. Validación tipo 1</vt:lpstr>
      <vt:lpstr>03. Validación tipo 1</vt:lpstr>
      <vt:lpstr>03. Validación tipo 1</vt:lpstr>
      <vt:lpstr>04. Validación tipo 2</vt:lpstr>
      <vt:lpstr>04. Validación tipo 2</vt:lpstr>
      <vt:lpstr>04. Validación tipo 2</vt:lpstr>
      <vt:lpstr>04. Validación tipo 2</vt:lpstr>
      <vt:lpstr>04. Validación tipo 2</vt:lpstr>
      <vt:lpstr>05. Lista Chequeo Entregables UA</vt:lpstr>
      <vt:lpstr>05. Lista Chequeo Entregables UA</vt:lpstr>
      <vt:lpstr>05. Lista Chequeo Entregables UA</vt:lpstr>
      <vt:lpstr>05. Lista Chequeo Entregables UA</vt:lpstr>
      <vt:lpstr>05. Lista Chequeo Entregables UA</vt:lpstr>
      <vt:lpstr>05. Lista Chequeo Entregables UA</vt:lpstr>
      <vt:lpstr>06. Pauta evaluación procesos de análisis</vt:lpstr>
      <vt:lpstr>06. Pauta evaluación procesos de análisis - JdP</vt:lpstr>
      <vt:lpstr>06. Pauta evaluación procesos de análisis - UA</vt:lpstr>
      <vt:lpstr>Actualización de protocolos de trabajo UA-otras áreas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Delia Catalan</dc:creator>
  <cp:lastModifiedBy>Paulina Flotts</cp:lastModifiedBy>
  <cp:revision>269</cp:revision>
  <cp:lastPrinted>2018-11-08T15:03:29Z</cp:lastPrinted>
  <dcterms:created xsi:type="dcterms:W3CDTF">2018-06-15T15:38:00Z</dcterms:created>
  <dcterms:modified xsi:type="dcterms:W3CDTF">2019-07-25T15:42:26Z</dcterms:modified>
</cp:coreProperties>
</file>